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3" r:id="rId6"/>
    <p:sldId id="276" r:id="rId7"/>
    <p:sldId id="277" r:id="rId8"/>
    <p:sldId id="257" r:id="rId9"/>
    <p:sldId id="267" r:id="rId10"/>
    <p:sldId id="265" r:id="rId11"/>
    <p:sldId id="262" r:id="rId12"/>
    <p:sldId id="266" r:id="rId13"/>
    <p:sldId id="264" r:id="rId14"/>
    <p:sldId id="260" r:id="rId15"/>
    <p:sldId id="268" r:id="rId16"/>
    <p:sldId id="269" r:id="rId17"/>
    <p:sldId id="270" r:id="rId18"/>
    <p:sldId id="271" r:id="rId19"/>
    <p:sldId id="273" r:id="rId20"/>
    <p:sldId id="272" r:id="rId21"/>
    <p:sldId id="27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AE614-0AE8-47F7-BB48-6834B7BE07EA}" type="datetimeFigureOut">
              <a:rPr lang="ru-RU"/>
              <a:pPr>
                <a:defRPr/>
              </a:pPr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4A74A-C0AC-4261-83B1-15A53F4ECD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8016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9C2C6-D17B-41DF-89E2-827B949C5840}" type="datetimeFigureOut">
              <a:rPr lang="ru-RU"/>
              <a:pPr>
                <a:defRPr/>
              </a:pPr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04BC4-9261-4071-A856-E97612EDF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5519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D2E21-F685-45D1-ADBA-57DE051F9678}" type="datetimeFigureOut">
              <a:rPr lang="ru-RU"/>
              <a:pPr>
                <a:defRPr/>
              </a:pPr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C3387-362D-4023-A7EC-A4D2C5258C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643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5AA53-AA4F-42C5-8FBC-5D69F96B4E60}" type="datetimeFigureOut">
              <a:rPr lang="ru-RU"/>
              <a:pPr>
                <a:defRPr/>
              </a:pPr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A5566-F261-4B66-AD85-988F5C599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0675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675E8-9555-45A3-A797-D1073E38F117}" type="datetimeFigureOut">
              <a:rPr lang="ru-RU"/>
              <a:pPr>
                <a:defRPr/>
              </a:pPr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726B1-472B-45E8-9952-55E9514FF5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6206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84EB2-C958-4BB1-9AF5-BDCE3D8E7CA3}" type="datetimeFigureOut">
              <a:rPr lang="ru-RU"/>
              <a:pPr>
                <a:defRPr/>
              </a:pPr>
              <a:t>21.01.2020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9AE91-7BD5-4F3D-9742-839372DACE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0602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641F1-554A-4F25-BEB3-407F070162FF}" type="datetimeFigureOut">
              <a:rPr lang="ru-RU"/>
              <a:pPr>
                <a:defRPr/>
              </a:pPr>
              <a:t>21.01.2020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6A8B0-8B4B-4996-874E-1C4B731840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7014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653DF-1C28-4F8C-A049-9D459C65E10A}" type="datetimeFigureOut">
              <a:rPr lang="ru-RU"/>
              <a:pPr>
                <a:defRPr/>
              </a:pPr>
              <a:t>21.01.2020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F4695-2941-4340-8394-E46B96F087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9359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F3174-39F8-4AF8-8037-F309F0A0AAF5}" type="datetimeFigureOut">
              <a:rPr lang="ru-RU"/>
              <a:pPr>
                <a:defRPr/>
              </a:pPr>
              <a:t>21.01.2020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E810C-E97C-4303-AF6B-D8DA308616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7445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7C4DD-16B6-4772-BCB6-9C57E0C4356E}" type="datetimeFigureOut">
              <a:rPr lang="ru-RU"/>
              <a:pPr>
                <a:defRPr/>
              </a:pPr>
              <a:t>21.01.2020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AE6AC-5EBD-4A45-870D-B76A974FAD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8086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ADC34-7C21-487E-AD61-6D577A4EF7DD}" type="datetimeFigureOut">
              <a:rPr lang="ru-RU"/>
              <a:pPr>
                <a:defRPr/>
              </a:pPr>
              <a:t>21.01.2020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C72B3-9D9B-4FD1-B797-D4C1868511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9691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ED93C0-0A48-40F4-940A-01B303554485}" type="datetimeFigureOut">
              <a:rPr lang="ru-RU"/>
              <a:pPr>
                <a:defRPr/>
              </a:pPr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33A3B53-4F05-4393-A8B8-9BCFA1970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  <p:sldLayoutId id="2147483663" r:id="rId3"/>
    <p:sldLayoutId id="2147483664" r:id="rId4"/>
    <p:sldLayoutId id="2147483665" r:id="rId5"/>
    <p:sldLayoutId id="2147483672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467544" y="764705"/>
            <a:ext cx="7990656" cy="1800200"/>
          </a:xfrm>
        </p:spPr>
        <p:txBody>
          <a:bodyPr/>
          <a:lstStyle/>
          <a:p>
            <a:r>
              <a:rPr lang="ru-RU" b="1" i="1" dirty="0" smtClean="0"/>
              <a:t>«Зима в </a:t>
            </a:r>
            <a:r>
              <a:rPr lang="ru-RU" b="1" i="1" dirty="0"/>
              <a:t>произведениях </a:t>
            </a:r>
            <a:r>
              <a:rPr lang="ru-RU" b="1" i="1" dirty="0" smtClean="0"/>
              <a:t>художников»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3886200"/>
            <a:ext cx="3024336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2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20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2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20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i="1" dirty="0" smtClean="0">
                <a:solidFill>
                  <a:schemeClr val="tx1"/>
                </a:solidFill>
              </a:rPr>
              <a:t>Выполнила: воспитатель Торопова Н.А</a:t>
            </a:r>
          </a:p>
        </p:txBody>
      </p:sp>
      <p:pic>
        <p:nvPicPr>
          <p:cNvPr id="18436" name="Picture 4" descr="http://copypast.ru/uploads/posts/thumbs/1258557374_51282477_product_1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348879"/>
            <a:ext cx="3237234" cy="25897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sz="1600" b="1" i="1" dirty="0" smtClean="0"/>
              <a:t>А.</a:t>
            </a:r>
            <a:r>
              <a:rPr lang="ru-RU" sz="1600" i="1" dirty="0"/>
              <a:t> </a:t>
            </a:r>
            <a:r>
              <a:rPr lang="ru-RU" sz="1600" b="1" i="1" dirty="0" smtClean="0"/>
              <a:t>А. </a:t>
            </a:r>
            <a:r>
              <a:rPr lang="ru-RU" sz="1600" i="1" dirty="0"/>
              <a:t> </a:t>
            </a:r>
            <a:r>
              <a:rPr lang="ru-RU" sz="1600" b="1" i="1" dirty="0" smtClean="0"/>
              <a:t>Борисов «</a:t>
            </a:r>
            <a:r>
              <a:rPr lang="ru-RU" sz="1600" b="1" i="1" dirty="0"/>
              <a:t> Зимняя </a:t>
            </a:r>
            <a:r>
              <a:rPr lang="ru-RU" sz="1600" b="1" i="1" dirty="0" smtClean="0"/>
              <a:t>сказка»</a:t>
            </a:r>
            <a:r>
              <a:rPr lang="ru-RU" sz="1600" i="1" dirty="0" smtClean="0"/>
              <a:t>.</a:t>
            </a:r>
            <a:r>
              <a:rPr lang="ru-RU" sz="1600" i="1" dirty="0"/>
              <a:t/>
            </a:r>
            <a:br>
              <a:rPr lang="ru-RU" sz="1600" i="1" dirty="0"/>
            </a:br>
            <a:endParaRPr lang="ru-RU" sz="1600" i="1" dirty="0"/>
          </a:p>
        </p:txBody>
      </p:sp>
      <p:pic>
        <p:nvPicPr>
          <p:cNvPr id="2050" name="Picture 2" descr="http://www.artsait.ru/art/b/borisov/img/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274" y="857231"/>
            <a:ext cx="8622444" cy="553992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59567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96752"/>
            <a:ext cx="2820282" cy="3024336"/>
          </a:xfrm>
        </p:spPr>
        <p:txBody>
          <a:bodyPr/>
          <a:lstStyle/>
          <a:p>
            <a:r>
              <a:rPr lang="ru-RU" sz="1800" b="1" i="1" dirty="0"/>
              <a:t>Пластов </a:t>
            </a:r>
            <a:br>
              <a:rPr lang="ru-RU" sz="1800" b="1" i="1" dirty="0"/>
            </a:br>
            <a:r>
              <a:rPr lang="ru-RU" sz="1800" dirty="0"/>
              <a:t> </a:t>
            </a:r>
            <a:r>
              <a:rPr lang="ru-RU" sz="1800" b="1" i="1" dirty="0"/>
              <a:t>Аркадий </a:t>
            </a:r>
            <a:r>
              <a:rPr lang="ru-RU" sz="1800" b="1" i="1" dirty="0" smtClean="0"/>
              <a:t>Александрович</a:t>
            </a:r>
            <a:r>
              <a:rPr lang="ru-RU" sz="1800" dirty="0"/>
              <a:t> - </a:t>
            </a:r>
            <a:r>
              <a:rPr lang="ru-RU" sz="1800" i="1" dirty="0"/>
              <a:t>великий художник 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i="1" dirty="0" smtClean="0"/>
              <a:t>крестьянской </a:t>
            </a:r>
            <a:r>
              <a:rPr lang="ru-RU" sz="1800" i="1" dirty="0"/>
              <a:t>России.</a:t>
            </a:r>
          </a:p>
        </p:txBody>
      </p:sp>
      <p:pic>
        <p:nvPicPr>
          <p:cNvPr id="7170" name="Picture 2" descr="http://www.artsait.ru/art/p/plastov/img/1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2041"/>
          <a:stretch>
            <a:fillRect/>
          </a:stretch>
        </p:blipFill>
        <p:spPr bwMode="auto">
          <a:xfrm>
            <a:off x="3071802" y="188744"/>
            <a:ext cx="5599550" cy="639308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162227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071678"/>
            <a:ext cx="2357454" cy="432048"/>
          </a:xfrm>
        </p:spPr>
        <p:txBody>
          <a:bodyPr/>
          <a:lstStyle/>
          <a:p>
            <a:r>
              <a:rPr lang="ru-RU" sz="1600" b="1" i="1" dirty="0"/>
              <a:t>Пластов </a:t>
            </a:r>
            <a:r>
              <a:rPr lang="ru-RU" sz="1600" b="1" i="1" dirty="0" smtClean="0"/>
              <a:t>А.А</a:t>
            </a:r>
            <a:r>
              <a:rPr lang="ru-RU" sz="1600" b="1" i="1" dirty="0" smtClean="0"/>
              <a:t>.</a:t>
            </a:r>
            <a:br>
              <a:rPr lang="ru-RU" sz="1600" b="1" i="1" dirty="0" smtClean="0"/>
            </a:br>
            <a:r>
              <a:rPr lang="ru-RU" sz="1600" b="1" i="1" dirty="0" smtClean="0"/>
              <a:t> </a:t>
            </a:r>
            <a:r>
              <a:rPr lang="ru-RU" sz="1600" b="1" i="1" dirty="0" smtClean="0"/>
              <a:t>“</a:t>
            </a:r>
            <a:r>
              <a:rPr lang="ru-RU" sz="1600" b="1" i="1" dirty="0"/>
              <a:t>Первый снег</a:t>
            </a:r>
            <a:r>
              <a:rPr lang="ru-RU" sz="1600" b="1" dirty="0"/>
              <a:t>”</a:t>
            </a:r>
            <a:br>
              <a:rPr lang="ru-RU" sz="1600" b="1" dirty="0"/>
            </a:br>
            <a:endParaRPr lang="ru-RU" sz="1600" b="1" dirty="0"/>
          </a:p>
        </p:txBody>
      </p:sp>
      <p:pic>
        <p:nvPicPr>
          <p:cNvPr id="3074" name="Picture 2" descr="http://img-fotki.yandex.ru/get/4602/natgrigvlas.38/0_46810_b3a56ab1_-1-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364" y="122722"/>
            <a:ext cx="5376660" cy="67352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6205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0628" y="1124745"/>
            <a:ext cx="3819844" cy="4032447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b="1" i="1" dirty="0"/>
              <a:t>Рябушкин</a:t>
            </a:r>
          </a:p>
          <a:p>
            <a:pPr marL="0" indent="0" algn="ctr">
              <a:buNone/>
            </a:pPr>
            <a:r>
              <a:rPr lang="ru-RU" sz="1800" b="1" i="1" dirty="0" smtClean="0"/>
              <a:t>Андрей Петрович</a:t>
            </a:r>
          </a:p>
          <a:p>
            <a:pPr marL="0" indent="0" algn="ctr">
              <a:buNone/>
            </a:pPr>
            <a:r>
              <a:rPr lang="ru-RU" sz="1800" dirty="0"/>
              <a:t>  </a:t>
            </a:r>
            <a:r>
              <a:rPr lang="ru-RU" sz="1800" i="1" dirty="0"/>
              <a:t>родился </a:t>
            </a:r>
            <a:r>
              <a:rPr lang="ru-RU" sz="1800" i="1" dirty="0" smtClean="0"/>
              <a:t>в</a:t>
            </a:r>
            <a:r>
              <a:rPr lang="ru-RU" sz="1800" i="1" dirty="0"/>
              <a:t> селе Станичная слобода близ города Борисоглебска Тамбовской губернии в крестьянской семье</a:t>
            </a:r>
            <a:r>
              <a:rPr lang="ru-RU" sz="1800" dirty="0"/>
              <a:t>.</a:t>
            </a:r>
            <a:endParaRPr lang="ru-RU" sz="1800" i="1" dirty="0"/>
          </a:p>
        </p:txBody>
      </p:sp>
      <p:pic>
        <p:nvPicPr>
          <p:cNvPr id="9218" name="Picture 2" descr="http://www.art-catalog.ru/data_picture_new/artist_728/picture/big_500/mat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321" b="5691"/>
          <a:stretch>
            <a:fillRect/>
          </a:stretch>
        </p:blipFill>
        <p:spPr bwMode="auto">
          <a:xfrm>
            <a:off x="285720" y="241079"/>
            <a:ext cx="4857784" cy="637584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146589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i="1" dirty="0" smtClean="0"/>
              <a:t>А. П. Рябушкин </a:t>
            </a:r>
            <a:r>
              <a:rPr lang="ru-RU" sz="1600" b="1" i="1" dirty="0"/>
              <a:t>«Зимнее утро»</a:t>
            </a:r>
          </a:p>
        </p:txBody>
      </p:sp>
      <p:pic>
        <p:nvPicPr>
          <p:cNvPr id="4100" name="Picture 4" descr="http://i.allday.ru/uploads/posts/2009-06/1244896449_rryorrrr-sss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583"/>
          <a:stretch>
            <a:fillRect/>
          </a:stretch>
        </p:blipFill>
        <p:spPr bwMode="auto">
          <a:xfrm>
            <a:off x="214282" y="1556792"/>
            <a:ext cx="8677772" cy="43011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346368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sz="1600" b="1" dirty="0"/>
              <a:t>Попов Георгий </a:t>
            </a:r>
            <a:r>
              <a:rPr lang="ru-RU" sz="1600" b="1" dirty="0" smtClean="0"/>
              <a:t>Иванович  </a:t>
            </a:r>
            <a:r>
              <a:rPr lang="ru-RU" sz="1600" b="1" dirty="0" smtClean="0">
                <a:latin typeface="Arial"/>
              </a:rPr>
              <a:t>Лунная </a:t>
            </a:r>
            <a:r>
              <a:rPr lang="ru-RU" sz="1600" b="1" dirty="0">
                <a:latin typeface="Arial"/>
              </a:rPr>
              <a:t>ночь. Ряженые</a:t>
            </a:r>
            <a:r>
              <a:rPr lang="ru-RU" sz="1600" dirty="0">
                <a:latin typeface="Arial"/>
              </a:rPr>
              <a:t>.</a:t>
            </a:r>
            <a:r>
              <a:rPr lang="ru-RU" sz="1600" b="1" dirty="0" smtClean="0"/>
              <a:t> </a:t>
            </a:r>
            <a:endParaRPr lang="ru-RU" sz="1600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63575" y="3543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8197" name="Picture 5" descr="http://www.cultinfo.ru/arts/paints/000013/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710735"/>
            <a:ext cx="8001056" cy="578362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353665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274638"/>
            <a:ext cx="3686172" cy="4162474"/>
          </a:xfrm>
        </p:spPr>
        <p:txBody>
          <a:bodyPr/>
          <a:lstStyle/>
          <a:p>
            <a:r>
              <a:rPr lang="ru-RU" sz="1800" b="1" i="1" dirty="0" smtClean="0"/>
              <a:t>Попов</a:t>
            </a:r>
            <a:br>
              <a:rPr lang="ru-RU" sz="1800" b="1" i="1" dirty="0" smtClean="0"/>
            </a:br>
            <a:r>
              <a:rPr lang="ru-RU" sz="1800" b="1" i="1" dirty="0" smtClean="0"/>
              <a:t> </a:t>
            </a:r>
            <a:r>
              <a:rPr lang="ru-RU" sz="1800" b="1" i="1" dirty="0"/>
              <a:t>Георгий Иванович</a:t>
            </a:r>
            <a:r>
              <a:rPr lang="ru-RU" sz="1800" i="1" dirty="0" smtClean="0"/>
              <a:t>— </a:t>
            </a:r>
            <a:r>
              <a:rPr lang="ru-RU" sz="1800" i="1" dirty="0"/>
              <a:t>российский художник. Родился в селе Красное </a:t>
            </a:r>
            <a:r>
              <a:rPr lang="ru-RU" sz="1800" i="1" dirty="0" err="1"/>
              <a:t>Тотемского</a:t>
            </a:r>
            <a:r>
              <a:rPr lang="ru-RU" sz="1800" i="1" dirty="0"/>
              <a:t> района Вологодской области. </a:t>
            </a:r>
          </a:p>
        </p:txBody>
      </p:sp>
      <p:pic>
        <p:nvPicPr>
          <p:cNvPr id="10242" name="Picture 2" descr="Попов Георгий Иванови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192415"/>
            <a:ext cx="4572032" cy="656272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409193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72066" y="743112"/>
            <a:ext cx="3244350" cy="3910023"/>
          </a:xfrm>
        </p:spPr>
        <p:txBody>
          <a:bodyPr/>
          <a:lstStyle/>
          <a:p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1800" b="1" i="1" dirty="0"/>
              <a:t>Шишкин</a:t>
            </a:r>
            <a:r>
              <a:rPr lang="ru-RU" sz="1800" i="1" dirty="0"/>
              <a:t> 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b="1" i="1" dirty="0" smtClean="0"/>
              <a:t>Иван Иванович </a:t>
            </a:r>
            <a:r>
              <a:rPr lang="ru-RU" sz="1800" i="1" dirty="0" smtClean="0"/>
              <a:t>— </a:t>
            </a:r>
            <a:r>
              <a:rPr lang="ru-RU" sz="1800" i="1" dirty="0"/>
              <a:t>русский </a:t>
            </a:r>
            <a:r>
              <a:rPr lang="ru-RU" sz="1800" i="1" dirty="0" smtClean="0"/>
              <a:t>художник-пейзажист, </a:t>
            </a:r>
            <a:r>
              <a:rPr lang="ru-RU" sz="1800" i="1" dirty="0"/>
              <a:t>живописец</a:t>
            </a:r>
            <a:r>
              <a:rPr lang="ru-RU" sz="1800" i="1" dirty="0" smtClean="0"/>
              <a:t>, рисовальщик и </a:t>
            </a:r>
            <a:r>
              <a:rPr lang="ru-RU" sz="1800" i="1" dirty="0"/>
              <a:t>гравёр-аквафортист.</a:t>
            </a:r>
          </a:p>
        </p:txBody>
      </p:sp>
      <p:pic>
        <p:nvPicPr>
          <p:cNvPr id="11266" name="Picture 2" descr="Фотограф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249" y="357166"/>
            <a:ext cx="4591817" cy="6365929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338678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286048" y="1928802"/>
            <a:ext cx="8075240" cy="634082"/>
          </a:xfrm>
        </p:spPr>
        <p:txBody>
          <a:bodyPr/>
          <a:lstStyle/>
          <a:p>
            <a:r>
              <a:rPr lang="ru-RU" sz="1600" b="1" dirty="0"/>
              <a:t>И.И. </a:t>
            </a:r>
            <a:r>
              <a:rPr lang="ru-RU" sz="1600" b="1" dirty="0" smtClean="0"/>
              <a:t>Шишкин 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"</a:t>
            </a:r>
            <a:r>
              <a:rPr lang="ru-RU" sz="1600" b="1" dirty="0"/>
              <a:t>Зима в лесу. Иней"</a:t>
            </a:r>
            <a:br>
              <a:rPr lang="ru-RU" sz="1600" b="1" dirty="0"/>
            </a:br>
            <a:endParaRPr lang="ru-RU" sz="1600" dirty="0"/>
          </a:p>
        </p:txBody>
      </p:sp>
      <p:pic>
        <p:nvPicPr>
          <p:cNvPr id="12290" name="Picture 2" descr=" Иван Шишкин. &#10; Зима в лесу. Иней.&#10; Ivan Shishkin. &#10; Winter in a wood. Hoarfrost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8926" y="37467"/>
            <a:ext cx="5143536" cy="676781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285480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2686040" cy="4464496"/>
          </a:xfrm>
        </p:spPr>
        <p:txBody>
          <a:bodyPr/>
          <a:lstStyle/>
          <a:p>
            <a:r>
              <a:rPr lang="ru-RU" sz="1800" b="1" i="1" dirty="0" smtClean="0"/>
              <a:t>Исаак</a:t>
            </a:r>
            <a:br>
              <a:rPr lang="ru-RU" sz="1800" b="1" i="1" dirty="0" smtClean="0"/>
            </a:br>
            <a:r>
              <a:rPr lang="ru-RU" sz="1800" b="1" i="1" dirty="0" smtClean="0"/>
              <a:t> Ильич</a:t>
            </a:r>
            <a:r>
              <a:rPr lang="ru-RU" sz="1800" b="1" i="1" dirty="0"/>
              <a:t> </a:t>
            </a:r>
            <a:r>
              <a:rPr lang="ru-RU" sz="1800" b="1" i="1" dirty="0" smtClean="0"/>
              <a:t>Левитан</a:t>
            </a:r>
            <a:r>
              <a:rPr lang="ru-RU" sz="1800" i="1" dirty="0"/>
              <a:t> </a:t>
            </a:r>
            <a:r>
              <a:rPr lang="ru-RU" sz="1800" i="1" dirty="0" smtClean="0"/>
              <a:t>— </a:t>
            </a:r>
            <a:r>
              <a:rPr lang="ru-RU" sz="1800" i="1" dirty="0"/>
              <a:t>русский художник, мастер «пейзажа настроения». Родился </a:t>
            </a:r>
            <a:r>
              <a:rPr lang="ru-RU" sz="1800" i="1" dirty="0" smtClean="0"/>
              <a:t>в </a:t>
            </a:r>
            <a:r>
              <a:rPr lang="ru-RU" sz="1800" i="1" dirty="0"/>
              <a:t>местечке </a:t>
            </a:r>
            <a:r>
              <a:rPr lang="ru-RU" sz="1800" i="1" dirty="0" err="1"/>
              <a:t>Кибартай</a:t>
            </a:r>
            <a:r>
              <a:rPr lang="ru-RU" sz="1800" i="1" dirty="0"/>
              <a:t> </a:t>
            </a:r>
            <a:r>
              <a:rPr lang="ru-RU" sz="1800" i="1" dirty="0" err="1"/>
              <a:t>Сувалкской</a:t>
            </a:r>
            <a:r>
              <a:rPr lang="ru-RU" sz="1800" i="1" dirty="0"/>
              <a:t> губернии в </a:t>
            </a:r>
            <a:r>
              <a:rPr lang="ru-RU" sz="1800" i="1" dirty="0" smtClean="0"/>
              <a:t>Литве.</a:t>
            </a:r>
            <a:endParaRPr lang="ru-RU" sz="1800" i="1" dirty="0"/>
          </a:p>
        </p:txBody>
      </p:sp>
      <p:pic>
        <p:nvPicPr>
          <p:cNvPr id="16388" name="Picture 4" descr="http://bibliotekar.ru/rusLevitan/index.files/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4744" y="127676"/>
            <a:ext cx="4937380" cy="658747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84781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363272" cy="5361459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b="1" i="1" dirty="0" smtClean="0"/>
              <a:t>	</a:t>
            </a:r>
            <a:r>
              <a:rPr lang="ru-RU" sz="2800" i="1" dirty="0" smtClean="0"/>
              <a:t>Художница </a:t>
            </a:r>
            <a:r>
              <a:rPr lang="ru-RU" sz="2800" i="1" dirty="0"/>
              <a:t>преобразила все вокруг! Укутала в теплые покрывала поля, холмы, берега рек… На каждую веточку дерева словно накинула пушистый платок. Разбросала вокруг сугробы и осветила все это убранство холодным сказочным светом. Темные стволы деревьев и ветви бережно держат свои пушистые,  одежды. В природе царит покой и сон. Звуки приглушены. Запахи заморожены. Время тянется еле-еле… </a:t>
            </a:r>
            <a:endParaRPr lang="ru-RU" sz="2800" i="1" dirty="0" smtClean="0"/>
          </a:p>
          <a:p>
            <a:pPr marL="0" indent="0" algn="just">
              <a:buNone/>
            </a:pPr>
            <a:r>
              <a:rPr lang="ru-RU" sz="2800" i="1" dirty="0" smtClean="0"/>
              <a:t>Итак</a:t>
            </a:r>
            <a:r>
              <a:rPr lang="ru-RU" sz="2800" i="1" dirty="0"/>
              <a:t>, о каком времени года эти строки?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071734" y="2571744"/>
            <a:ext cx="8229600" cy="490066"/>
          </a:xfrm>
        </p:spPr>
        <p:txBody>
          <a:bodyPr/>
          <a:lstStyle/>
          <a:p>
            <a:r>
              <a:rPr lang="ru-RU" sz="1600" b="1" dirty="0" smtClean="0"/>
              <a:t>И. И. </a:t>
            </a:r>
            <a:r>
              <a:rPr lang="ru-RU" sz="1600" b="1" dirty="0" smtClean="0"/>
              <a:t>Левитан</a:t>
            </a:r>
            <a:br>
              <a:rPr lang="ru-RU" sz="1600" b="1" dirty="0" smtClean="0"/>
            </a:br>
            <a:r>
              <a:rPr lang="ru-RU" sz="1600" b="1" dirty="0" smtClean="0"/>
              <a:t> </a:t>
            </a:r>
            <a:r>
              <a:rPr lang="ru-RU" sz="1600" b="1" dirty="0"/>
              <a:t>Зимой в лесу.</a:t>
            </a:r>
          </a:p>
        </p:txBody>
      </p:sp>
      <p:pic>
        <p:nvPicPr>
          <p:cNvPr id="15362" name="Picture 2" descr="http://www.artcyclopedia.ru/img/big/0043701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3240" y="220148"/>
            <a:ext cx="5376660" cy="663785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69099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Спасибо за внимание</a:t>
            </a:r>
            <a:endParaRPr lang="ru-RU" i="1" dirty="0"/>
          </a:p>
        </p:txBody>
      </p:sp>
      <p:pic>
        <p:nvPicPr>
          <p:cNvPr id="1026" name="Picture 2" descr="http://basik.ru/images/3303/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71501"/>
            <a:ext cx="6840760" cy="513057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367126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zeiss.ucoz.ru/_ph/17/4524551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67"/>
          <a:stretch/>
        </p:blipFill>
        <p:spPr bwMode="auto">
          <a:xfrm>
            <a:off x="611560" y="980728"/>
            <a:ext cx="7683825" cy="562648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u-RU" sz="2800" b="1" i="1" dirty="0" smtClean="0"/>
              <a:t>Зима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xmlns="" val="259401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872208"/>
          </a:xfrm>
        </p:spPr>
        <p:txBody>
          <a:bodyPr/>
          <a:lstStyle/>
          <a:p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400" b="1" i="1" dirty="0" smtClean="0"/>
              <a:t>Зима </a:t>
            </a:r>
            <a:r>
              <a:rPr lang="ru-RU" sz="2400" b="1" i="1" dirty="0"/>
              <a:t>– чудесное время года для детских забав. Снежные сугробы, горки и санки, снежки и цветные льдинки будоражат детское воображение и создают веселое </a:t>
            </a:r>
            <a:r>
              <a:rPr lang="ru-RU" sz="2400" b="1" i="1" dirty="0" smtClean="0"/>
              <a:t>настроение</a:t>
            </a:r>
            <a:r>
              <a:rPr lang="ru-RU" sz="2400" i="1" dirty="0" smtClean="0"/>
              <a:t>.</a:t>
            </a:r>
            <a:endParaRPr lang="ru-RU" sz="2400" i="1" dirty="0"/>
          </a:p>
        </p:txBody>
      </p:sp>
      <p:pic>
        <p:nvPicPr>
          <p:cNvPr id="6" name="Рисунок 5" descr="C:\Users\НАТАЛЬЯ\AppData\Local\Microsoft\Windows\INetCache\Content.Word\IMG-20191204-WA002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16832"/>
            <a:ext cx="3744416" cy="4536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НАТАЛЬЯ\AppData\Local\Microsoft\Windows\INetCache\Content.Word\IMG-20191204-WA002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4032448" cy="4392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73479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Users\НАТАЛЬЯ\AppData\Local\Microsoft\Windows\INetCache\Content.Word\IMG-20191204-WA002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1945" y="332656"/>
            <a:ext cx="3211895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НАТАЛЬЯ\AppData\Local\Microsoft\Windows\INetCache\Content.Word\IMG-20191204-WA003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564904"/>
            <a:ext cx="3131547" cy="3623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НАТАЛЬЯ\AppData\Local\Microsoft\Windows\INetCache\Content.Word\IMG-20191204-WA003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503694"/>
            <a:ext cx="2924309" cy="3736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97873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НАТАЛЬЯ\AppData\Local\Microsoft\Windows\INetCache\Content.Word\IMG-20191204-WA004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71546"/>
            <a:ext cx="4142264" cy="4733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C:\Users\НАТАЛЬЯ\AppData\Local\Microsoft\Windows\INetCache\Content.Word\IMG-20191204-WA003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476672"/>
            <a:ext cx="4337289" cy="5095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401795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6624"/>
          <a:stretch>
            <a:fillRect/>
          </a:stretch>
        </p:blipFill>
        <p:spPr bwMode="auto">
          <a:xfrm>
            <a:off x="2064824" y="357166"/>
            <a:ext cx="4305495" cy="47863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000240"/>
            <a:ext cx="3643321" cy="4857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504" y="1563861"/>
            <a:ext cx="3974579" cy="52994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60991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5429256" y="274638"/>
            <a:ext cx="3214710" cy="4162474"/>
          </a:xfrm>
        </p:spPr>
        <p:txBody>
          <a:bodyPr/>
          <a:lstStyle/>
          <a:p>
            <a:r>
              <a:rPr lang="ru-RU" sz="1800" b="1" i="1" dirty="0"/>
              <a:t>Роберт 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i="1" dirty="0" smtClean="0"/>
              <a:t>Александр</a:t>
            </a:r>
            <a:r>
              <a:rPr lang="ru-RU" sz="1800" b="1" i="1" dirty="0"/>
              <a:t> Шуман</a:t>
            </a:r>
            <a:r>
              <a:rPr lang="ru-RU" sz="1800" dirty="0"/>
              <a:t> </a:t>
            </a:r>
            <a:r>
              <a:rPr lang="ru-RU" sz="1800" dirty="0" smtClean="0"/>
              <a:t>- </a:t>
            </a:r>
            <a:r>
              <a:rPr lang="ru-RU" sz="1800" i="1" dirty="0"/>
              <a:t>знаменитый германский композитор, родился </a:t>
            </a:r>
            <a:r>
              <a:rPr lang="ru-RU" sz="1800" i="1" dirty="0" smtClean="0"/>
              <a:t> </a:t>
            </a:r>
            <a:r>
              <a:rPr lang="ru-RU" sz="1800" i="1" dirty="0"/>
              <a:t>в саксонском городе </a:t>
            </a:r>
            <a:r>
              <a:rPr lang="ru-RU" sz="1800" i="1" dirty="0" err="1" smtClean="0"/>
              <a:t>Цвикау</a:t>
            </a:r>
            <a:r>
              <a:rPr lang="ru-RU" sz="1800" i="1" dirty="0" smtClean="0"/>
              <a:t>.</a:t>
            </a:r>
          </a:p>
        </p:txBody>
      </p:sp>
      <p:pic>
        <p:nvPicPr>
          <p:cNvPr id="1028" name="Picture 4" descr="http://img1.nnm.ru/2/7/3/d/6/273d6a2bc8a309c18a687338f7aedc96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6633"/>
            <a:ext cx="5033720" cy="65639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1000108"/>
            <a:ext cx="3247770" cy="3240360"/>
          </a:xfrm>
        </p:spPr>
        <p:txBody>
          <a:bodyPr/>
          <a:lstStyle/>
          <a:p>
            <a:r>
              <a:rPr lang="ru-RU" dirty="0"/>
              <a:t> </a:t>
            </a:r>
            <a:r>
              <a:rPr lang="vi-VN" sz="1800" b="1" i="1" dirty="0" smtClean="0"/>
              <a:t>Алекса</a:t>
            </a:r>
            <a:r>
              <a:rPr lang="ru-RU" sz="1800" b="1" i="1" dirty="0" smtClean="0"/>
              <a:t>а</a:t>
            </a:r>
            <a:r>
              <a:rPr lang="vi-VN" sz="1800" b="1" i="1" dirty="0" smtClean="0"/>
              <a:t>ндр Алексе</a:t>
            </a:r>
            <a:r>
              <a:rPr lang="ru-RU" sz="1800" b="1" i="1" dirty="0" smtClean="0"/>
              <a:t>е</a:t>
            </a:r>
            <a:r>
              <a:rPr lang="vi-VN" sz="1800" b="1" i="1" dirty="0" smtClean="0"/>
              <a:t>евич Бори</a:t>
            </a:r>
            <a:r>
              <a:rPr lang="ru-RU" sz="1800" b="1" i="1" dirty="0" smtClean="0"/>
              <a:t>и</a:t>
            </a:r>
            <a:r>
              <a:rPr lang="vi-VN" sz="1800" b="1" i="1" dirty="0" smtClean="0"/>
              <a:t>сов</a:t>
            </a:r>
            <a:r>
              <a:rPr lang="vi-VN" sz="1800" i="1" dirty="0"/>
              <a:t> </a:t>
            </a:r>
            <a:r>
              <a:rPr lang="ru-RU" sz="1800" i="1" dirty="0" smtClean="0"/>
              <a:t> </a:t>
            </a:r>
            <a:br>
              <a:rPr lang="ru-RU" sz="1800" i="1" dirty="0" smtClean="0"/>
            </a:br>
            <a:r>
              <a:rPr lang="ru-RU" sz="1800" i="1" dirty="0" smtClean="0"/>
              <a:t>русский </a:t>
            </a:r>
            <a:r>
              <a:rPr lang="ru-RU" sz="1800" i="1" dirty="0"/>
              <a:t>художник, первый живописец </a:t>
            </a:r>
            <a:r>
              <a:rPr lang="ru-RU" sz="1800" i="1" dirty="0" smtClean="0"/>
              <a:t>Арктики, </a:t>
            </a:r>
            <a:r>
              <a:rPr lang="ru-RU" sz="1800" i="1" dirty="0"/>
              <a:t>писатель, общественный деятель, исследователь полярных </a:t>
            </a:r>
            <a:r>
              <a:rPr lang="ru-RU" sz="1800" i="1" dirty="0" smtClean="0"/>
              <a:t>земель.</a:t>
            </a:r>
            <a:endParaRPr lang="ru-RU" sz="1800" i="1" dirty="0"/>
          </a:p>
        </p:txBody>
      </p:sp>
      <p:pic>
        <p:nvPicPr>
          <p:cNvPr id="6146" name="Picture 2" descr="Фотограф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6414"/>
          <a:stretch>
            <a:fillRect/>
          </a:stretch>
        </p:blipFill>
        <p:spPr bwMode="auto">
          <a:xfrm>
            <a:off x="972866" y="126633"/>
            <a:ext cx="4384952" cy="65474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1633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им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Зима</Template>
  <TotalTime>305</TotalTime>
  <Words>49</Words>
  <Application>Microsoft Office PowerPoint</Application>
  <PresentationFormat>Экран (4:3)</PresentationFormat>
  <Paragraphs>27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Зима</vt:lpstr>
      <vt:lpstr>«Зима в произведениях художников»</vt:lpstr>
      <vt:lpstr>Слайд 2</vt:lpstr>
      <vt:lpstr>Зима</vt:lpstr>
      <vt:lpstr> Зима – чудесное время года для детских забав. Снежные сугробы, горки и санки, снежки и цветные льдинки будоражат детское воображение и создают веселое настроение.</vt:lpstr>
      <vt:lpstr>Слайд 5</vt:lpstr>
      <vt:lpstr>Слайд 6</vt:lpstr>
      <vt:lpstr>Слайд 7</vt:lpstr>
      <vt:lpstr>Роберт  Александр Шуман - знаменитый германский композитор, родился  в саксонском городе Цвикау.</vt:lpstr>
      <vt:lpstr> Алексаандр Алексееевич Бориисов   русский художник, первый живописец Арктики, писатель, общественный деятель, исследователь полярных земель.</vt:lpstr>
      <vt:lpstr>А. А.  Борисов « Зимняя сказка». </vt:lpstr>
      <vt:lpstr>Пластов   Аркадий Александрович - великий художник  крестьянской России.</vt:lpstr>
      <vt:lpstr>Пластов А.А.  “Первый снег” </vt:lpstr>
      <vt:lpstr>Слайд 13</vt:lpstr>
      <vt:lpstr>А. П. Рябушкин «Зимнее утро»</vt:lpstr>
      <vt:lpstr>Попов Георгий Иванович  Лунная ночь. Ряженые. </vt:lpstr>
      <vt:lpstr>Попов  Георгий Иванович— российский художник. Родился в селе Красное Тотемского района Вологодской области. </vt:lpstr>
      <vt:lpstr> Шишкин  Иван Иванович — русский художник-пейзажист, живописец, рисовальщик и гравёр-аквафортист.</vt:lpstr>
      <vt:lpstr>И.И. Шишкин  "Зима в лесу. Иней" </vt:lpstr>
      <vt:lpstr>Исаак  Ильич Левитан — русский художник, мастер «пейзажа настроения». Родился в местечке Кибартай Сувалкской губернии в Литве.</vt:lpstr>
      <vt:lpstr>И. И. Левитан  Зимой в лесу.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Зимушка зима</dc:title>
  <dc:creator>Игорь</dc:creator>
  <cp:lastModifiedBy>1</cp:lastModifiedBy>
  <cp:revision>65</cp:revision>
  <dcterms:created xsi:type="dcterms:W3CDTF">2013-01-13T15:46:23Z</dcterms:created>
  <dcterms:modified xsi:type="dcterms:W3CDTF">2020-01-21T08:40:54Z</dcterms:modified>
</cp:coreProperties>
</file>