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4.jpeg"/><Relationship Id="rId4" Type="http://schemas.openxmlformats.org/officeDocument/2006/relationships/image" Target="../media/image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28860" y="2357430"/>
            <a:ext cx="4429156" cy="178595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ПРЕЗЕНТАЦИЯ ДОМАШНИЕ ПТИЦЫ</a:t>
            </a:r>
            <a:endParaRPr lang="ru-RU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4214818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КУРОЧКА ХОХЛАТКА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5157192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 воспитатель: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Чумикова Л. Ф.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051" y="-14622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бюджетное дошкольное образовательное учреждение детский  сад общеразвивающего вида №8 «Рябинка» города Белореченска муниципального образования </a:t>
            </a:r>
          </a:p>
          <a:p>
            <a:pPr algn="ctr"/>
            <a:r>
              <a:rPr lang="ru-RU" b="1" dirty="0" err="1"/>
              <a:t>Белореченский</a:t>
            </a:r>
            <a:r>
              <a:rPr lang="ru-RU" b="1" dirty="0"/>
              <a:t> район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428596" y="285728"/>
            <a:ext cx="6286544" cy="1428760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42860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- домашние птицы и живем в курятнике. Нам его строит человек. Он ухаживает за нами, приносит еду, убирается в курятнике. Курятник - это такой теплый сарай с насестом и гнездами.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16" descr="Chicken-Coop-PCCH-10012-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5309" y="1571612"/>
            <a:ext cx="6398406" cy="482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39219_гнезда_для_кур_фо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58982" y="1428736"/>
            <a:ext cx="6764224" cy="5248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85786" y="428604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Насест нужен нам для отдыха, а гнезда, чтобы высиживать яйца. А ты знаешь, зачем нужны яйца?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214282" y="285728"/>
            <a:ext cx="5500726" cy="1143008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428596" y="214290"/>
            <a:ext cx="5143536" cy="1128714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5716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Правильно, чтобы ты их кушал. Они очень полезные и вкусные. 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еще из яиц вылупляются цыплята.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16" descr="kurica-ili-jajco-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928802"/>
            <a:ext cx="5114879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14" descr="images (4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</a:blip>
          <a:srcRect l="21600" r="20799"/>
          <a:stretch>
            <a:fillRect/>
          </a:stretch>
        </p:blipFill>
        <p:spPr bwMode="auto">
          <a:xfrm>
            <a:off x="642910" y="1428736"/>
            <a:ext cx="3071834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5852" y="35716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сейчас я расскажу тебе о том, что мы кушаем. Нам нравится клевать зерно, мелкую траву, выкапывать в земле червяков, личинки и насекомых.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57158" y="214290"/>
            <a:ext cx="5929354" cy="1285884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17" descr="загруженное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285992"/>
            <a:ext cx="3297300" cy="211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НЫ для презентаций\Screenshot_20200812-205924_Yandex.jpg"/>
          <p:cNvPicPr/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1964" b="8192"/>
          <a:stretch>
            <a:fillRect/>
          </a:stretch>
        </p:blipFill>
        <p:spPr bwMode="auto">
          <a:xfrm>
            <a:off x="4572000" y="1285860"/>
            <a:ext cx="385765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1538" y="428604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маленькие цыплята кушают вареные изрубленные яйца и кашу. А ты любишь кашу?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642910" y="285728"/>
            <a:ext cx="4929222" cy="1214446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13" descr="slide0003_image00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929190" y="1428736"/>
            <a:ext cx="2286016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3.jpg"/>
          <p:cNvPicPr>
            <a:picLocks noChangeAspect="1"/>
          </p:cNvPicPr>
          <p:nvPr/>
        </p:nvPicPr>
        <p:blipFill>
          <a:blip r:embed="rId4" cstate="print"/>
          <a:srcRect l="12575" t="13498" r="8383" b="10915"/>
          <a:stretch>
            <a:fillRect/>
          </a:stretch>
        </p:blipFill>
        <p:spPr>
          <a:xfrm>
            <a:off x="1071538" y="1500174"/>
            <a:ext cx="3143272" cy="2357454"/>
          </a:xfrm>
          <a:prstGeom prst="ellipse">
            <a:avLst/>
          </a:prstGeom>
          <a:effectLst>
            <a:softEdge rad="635000"/>
          </a:effectLst>
        </p:spPr>
      </p:pic>
      <p:pic>
        <p:nvPicPr>
          <p:cNvPr id="7" name="Рисунок 11" descr="12492405651944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714752"/>
            <a:ext cx="3352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ФОНЫ для презентаций\Screenshot_20200812-205714_Yandex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123" t="20972" b="24445"/>
          <a:stretch>
            <a:fillRect/>
          </a:stretch>
        </p:blipFill>
        <p:spPr bwMode="auto">
          <a:xfrm>
            <a:off x="3143240" y="4000504"/>
            <a:ext cx="214314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428596" y="285728"/>
            <a:ext cx="2786082" cy="857256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786" y="428604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вот так мы кричим.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ФОНЫ для презентаций\Screenshot_20200812-205811_Yandex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2214" b="9008"/>
          <a:stretch>
            <a:fillRect/>
          </a:stretch>
        </p:blipFill>
        <p:spPr bwMode="auto">
          <a:xfrm>
            <a:off x="571472" y="1214422"/>
            <a:ext cx="285752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AppData\Local\Microsoft\Windows\Temporary Internet Files\Content.Word\Screenshot_20200813-003541_Yandex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821" b="14302"/>
          <a:stretch>
            <a:fillRect/>
          </a:stretch>
        </p:blipFill>
        <p:spPr bwMode="auto">
          <a:xfrm>
            <a:off x="6000760" y="1285860"/>
            <a:ext cx="278608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3786182" y="714356"/>
            <a:ext cx="1357322" cy="969838"/>
          </a:xfrm>
          <a:prstGeom prst="cloudCallout">
            <a:avLst>
              <a:gd name="adj1" fmla="val -73581"/>
              <a:gd name="adj2" fmla="val 4814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>
            <a:off x="4143372" y="2214554"/>
            <a:ext cx="1414466" cy="898400"/>
          </a:xfrm>
          <a:prstGeom prst="cloudCallout">
            <a:avLst>
              <a:gd name="adj1" fmla="val 80140"/>
              <a:gd name="adj2" fmla="val -6462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29058" y="85723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Кудах - тах - тах!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810" y="2428868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Ку-ка-ре-ку!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5" descr="slide0003_image003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643446"/>
            <a:ext cx="1857388" cy="183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Выноска-облако 11"/>
          <p:cNvSpPr/>
          <p:nvPr/>
        </p:nvSpPr>
        <p:spPr>
          <a:xfrm>
            <a:off x="5357818" y="5072074"/>
            <a:ext cx="1214446" cy="928694"/>
          </a:xfrm>
          <a:prstGeom prst="cloudCallout">
            <a:avLst>
              <a:gd name="adj1" fmla="val -81473"/>
              <a:gd name="adj2" fmla="val -30392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57818" y="5357826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Пи-пи-пи!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500034" y="357166"/>
            <a:ext cx="4786346" cy="928694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1538" y="500042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соседству с нами на птичьем дворе живут другие домашние птицы.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ФОНЫ для презентаций\Screenshot_20200812-205620_Yandex.jpg"/>
          <p:cNvPicPr/>
          <p:nvPr/>
        </p:nvPicPr>
        <p:blipFill>
          <a:blip r:embed="rId3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t="3953"/>
          <a:stretch>
            <a:fillRect/>
          </a:stretch>
        </p:blipFill>
        <p:spPr bwMode="auto">
          <a:xfrm>
            <a:off x="6500826" y="357166"/>
            <a:ext cx="2286016" cy="372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индю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57153" y="1331406"/>
            <a:ext cx="3429028" cy="36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НЫ для презентаций\Screenshot_20200812-210113_Yandex.jpg"/>
          <p:cNvPicPr/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8293" t="34628" r="1829" b="51086"/>
          <a:stretch>
            <a:fillRect/>
          </a:stretch>
        </p:blipFill>
        <p:spPr bwMode="auto">
          <a:xfrm>
            <a:off x="5500694" y="3714752"/>
            <a:ext cx="271464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ФОНЫ для презентаций\Screenshot_20200812-210113_Yandex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366" t="34628" r="34756" b="51086"/>
          <a:stretch>
            <a:fillRect/>
          </a:stretch>
        </p:blipFill>
        <p:spPr bwMode="auto">
          <a:xfrm>
            <a:off x="2786050" y="3857628"/>
            <a:ext cx="2714644" cy="2262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ФОНЫ для презентаций\Screenshot_20200812-205657_Yandex.jpg"/>
          <p:cNvPicPr/>
          <p:nvPr/>
        </p:nvPicPr>
        <p:blipFill>
          <a:blip r:embed="rId6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t="4755" b="4336"/>
          <a:stretch>
            <a:fillRect/>
          </a:stretch>
        </p:blipFill>
        <p:spPr bwMode="auto">
          <a:xfrm>
            <a:off x="4572000" y="1071546"/>
            <a:ext cx="22145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428596" y="285728"/>
            <a:ext cx="2071702" cy="714380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2910" y="428604"/>
            <a:ext cx="15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детёныши.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AppData\Local\Microsoft\Windows\Temporary Internet Files\Content.Word\Screenshot_20200813-020310_Yandex.jpg"/>
          <p:cNvPicPr/>
          <p:nvPr/>
        </p:nvPicPr>
        <p:blipFill>
          <a:blip r:embed="rId3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 l="13198" t="29815" r="14721" b="26961"/>
          <a:stretch>
            <a:fillRect/>
          </a:stretch>
        </p:blipFill>
        <p:spPr bwMode="auto">
          <a:xfrm>
            <a:off x="5357818" y="500042"/>
            <a:ext cx="314327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AppData\Local\Microsoft\Windows\Temporary Internet Files\Content.Word\Screenshot_20200813-015839_Yandex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806" b="27224"/>
          <a:stretch>
            <a:fillRect/>
          </a:stretch>
        </p:blipFill>
        <p:spPr bwMode="auto">
          <a:xfrm>
            <a:off x="357158" y="1000108"/>
            <a:ext cx="397573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AppData\Local\Microsoft\Windows\Temporary Internet Files\Content.Word\Screenshot_20200813-020657_Yandex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153" r="5542" b="28045"/>
          <a:stretch>
            <a:fillRect/>
          </a:stretch>
        </p:blipFill>
        <p:spPr bwMode="auto">
          <a:xfrm>
            <a:off x="3071802" y="3857628"/>
            <a:ext cx="3571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596" y="3857628"/>
            <a:ext cx="3071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Индюк, индейка, индюшонок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214290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Гусь, гусыня, гусёнок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6578" y="4429132"/>
            <a:ext cx="2000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Утки с утятами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928670"/>
            <a:ext cx="3357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Теперь ты многое знаешь о нашей жизни. Надеюсь, тебе понравилось. Пока, пока!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User\Desktop\ФОНЫ для презентаций\Screenshot_20200812-205811_Yandex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2214" b="9008"/>
          <a:stretch>
            <a:fillRect/>
          </a:stretch>
        </p:blipFill>
        <p:spPr bwMode="auto">
          <a:xfrm flipH="1">
            <a:off x="5000628" y="1428736"/>
            <a:ext cx="37147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571472" y="428604"/>
            <a:ext cx="3857652" cy="2000264"/>
          </a:xfrm>
          <a:prstGeom prst="cloudCallout">
            <a:avLst>
              <a:gd name="adj1" fmla="val 61758"/>
              <a:gd name="adj2" fmla="val 32719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35716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785795"/>
            <a:ext cx="8072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Ребёнок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детства начинает познавать мир. Именно с детства у него зарождается экологическая культура. Очень важно не упустить момент и разбудить в детях интерес к живой природе, воспитать любовь к природе и желание заботиться о ней, беречь всё живое. </a:t>
            </a: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детства ребёнок встречает в окружающей среде и животных, и птиц, но не всегда обладает достаточными знаниями на своём этапе развития, а порой знания совсем слабые.</a:t>
            </a: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взрослых знакомить малышей с окружающим миром, с животными и птицами, живущими на земле, рассказывать о них, рассматривать картинки с их изображениями, читать художественную и научную литературу, учить наблюдать  за животными в жизни. </a:t>
            </a: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мы познакомимся поближе с домашними птицами, в частности с курами. Дети часто встречаются с ними.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300037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дать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 представление о внешнем виде домашних птиц, о приносимой пользе, об их детёнышах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3531001"/>
            <a:ext cx="792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точнять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знания о том, какие домашние птицы живут рядом с человеком, показать заботу</a:t>
            </a: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людей о них; 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ознакомление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внешним видом, уточнить, что они едят, пьют, где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живут;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азвитие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познавательного интереса к жизни домашних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птиц;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воспитание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заботливого и внимательного отношения к домашним птицам.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User\Desktop\ФОНЫ для презентаций\Screenshot_20200812-205225_Yandex.jpg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8403" t="46998" r="16268" b="30228"/>
          <a:stretch>
            <a:fillRect/>
          </a:stretch>
        </p:blipFill>
        <p:spPr bwMode="auto">
          <a:xfrm>
            <a:off x="5508104" y="4653136"/>
            <a:ext cx="342902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10" y="357167"/>
            <a:ext cx="70723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ПТИЧИЙ ДВОР.      С. А. Васильева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Возле птичника забор,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забором – птичий двор.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Там большое оживленье –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в разном оперенье: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Серые индюшки, белые хохлатки,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Жёлтые цыплятки там играют в прятки,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Кукарекает петух и гогочут гуси.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Стережёт их рыжий пёс – не входи, укусит!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Рабочий стол\ФОНЫ для презентаций\Screenshot_20200812-205445_Yandex.jpg"/>
          <p:cNvPicPr/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6504" t="34268" b="26707"/>
          <a:stretch>
            <a:fillRect/>
          </a:stretch>
        </p:blipFill>
        <p:spPr bwMode="auto">
          <a:xfrm>
            <a:off x="1071538" y="3143248"/>
            <a:ext cx="2771775" cy="205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НЫ для презентаций\Screenshot_20200812-205800_Yandex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4" t="26762" r="3480" b="23499"/>
          <a:stretch>
            <a:fillRect/>
          </a:stretch>
        </p:blipFill>
        <p:spPr bwMode="auto">
          <a:xfrm>
            <a:off x="3643306" y="4500570"/>
            <a:ext cx="15001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НЫ для презентаций\Screenshot_20200812-205620_Yandex.jpg"/>
          <p:cNvPicPr/>
          <p:nvPr/>
        </p:nvPicPr>
        <p:blipFill>
          <a:blip r:embed="rId5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t="3953"/>
          <a:stretch>
            <a:fillRect/>
          </a:stretch>
        </p:blipFill>
        <p:spPr bwMode="auto">
          <a:xfrm>
            <a:off x="5715008" y="4429132"/>
            <a:ext cx="1138239" cy="193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ФОНЫ для презентаций\Screenshot_20200812-205657_Yandex.jpg"/>
          <p:cNvPicPr/>
          <p:nvPr/>
        </p:nvPicPr>
        <p:blipFill>
          <a:blip r:embed="rId6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t="4755" b="4336"/>
          <a:stretch>
            <a:fillRect/>
          </a:stretch>
        </p:blipFill>
        <p:spPr bwMode="auto">
          <a:xfrm>
            <a:off x="6858016" y="4071942"/>
            <a:ext cx="1162050" cy="187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 descr="индю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072198" y="2000240"/>
            <a:ext cx="1916137" cy="202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НЫ для презентаций\Screenshot_20200812-205811_Yandex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2214" b="9008"/>
          <a:stretch>
            <a:fillRect/>
          </a:stretch>
        </p:blipFill>
        <p:spPr bwMode="auto">
          <a:xfrm>
            <a:off x="642910" y="785794"/>
            <a:ext cx="321471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10800000" flipH="1">
            <a:off x="5143504" y="928670"/>
            <a:ext cx="3286180" cy="2786082"/>
          </a:xfrm>
          <a:prstGeom prst="cloudCallout">
            <a:avLst>
              <a:gd name="adj1" fmla="val -78815"/>
              <a:gd name="adj2" fmla="val 34315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43570" y="1785926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Здравствуйте, дети!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курочка Хохлатка.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хочу вам рассказать о своей семье.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лако 3"/>
          <p:cNvSpPr/>
          <p:nvPr/>
        </p:nvSpPr>
        <p:spPr>
          <a:xfrm>
            <a:off x="357158" y="285728"/>
            <a:ext cx="4714908" cy="1200152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57224" y="500042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Знакомьтесь, это моя семья – папа петушок и детки цыплятки.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15" descr="slide0003_image00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857364"/>
            <a:ext cx="1285883" cy="126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3" descr="загруженное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572008"/>
            <a:ext cx="1285884" cy="133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ФОНЫ для презентаций\Screenshot_20200812-205714_Yandex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123" t="20972" b="24445"/>
          <a:stretch>
            <a:fillRect/>
          </a:stretch>
        </p:blipFill>
        <p:spPr bwMode="auto">
          <a:xfrm>
            <a:off x="1000100" y="3214686"/>
            <a:ext cx="1295400" cy="139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AppData\Local\Microsoft\Windows\Temporary Internet Files\Content.Word\Screenshot_20200813-003341_Yandex.jpg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6133" b="12164"/>
          <a:stretch>
            <a:fillRect/>
          </a:stretch>
        </p:blipFill>
        <p:spPr bwMode="auto">
          <a:xfrm flipH="1">
            <a:off x="4643438" y="1071546"/>
            <a:ext cx="428628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428596" y="142852"/>
            <a:ext cx="4643470" cy="4429156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57224" y="1000108"/>
            <a:ext cx="371477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нас на небольшой голове есть гребень и бородка. Еще короткий клюв, которым мы клюем корм и пьем воду.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шея, туловище. А на нем крылья, но летать на далекие расстояния мы не умеем, да и взлетаем очень редко. Наши ноги очень сильные, с крепкими короткими пальцами и когтями, с помощью которых мы копаемся в земле в поисках пищи.</a:t>
            </a:r>
            <a:r>
              <a:rPr lang="ru-RU" sz="1600" dirty="0" smtClean="0"/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esktop\ФОНЫ для презентаций\Screenshot_20200812-205924_Yandex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1964" b="8192"/>
          <a:stretch>
            <a:fillRect/>
          </a:stretch>
        </p:blipFill>
        <p:spPr bwMode="auto">
          <a:xfrm>
            <a:off x="5000628" y="928670"/>
            <a:ext cx="385765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500034" y="285728"/>
            <a:ext cx="3071834" cy="1714512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14414" y="78579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нас бывает разная окраска оперения.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ФОНЫ для презентаций\Screenshot_20200812-205811_Yandex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2214" b="9008"/>
          <a:stretch>
            <a:fillRect/>
          </a:stretch>
        </p:blipFill>
        <p:spPr bwMode="auto">
          <a:xfrm>
            <a:off x="1214414" y="1785926"/>
            <a:ext cx="247923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7" descr="imag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28604"/>
            <a:ext cx="287443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4" descr="белая курица 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29058" y="3357562"/>
            <a:ext cx="2928958" cy="311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 descr="kurica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40067" r="13058" b="3959"/>
          <a:stretch>
            <a:fillRect/>
          </a:stretch>
        </p:blipFill>
        <p:spPr bwMode="auto">
          <a:xfrm>
            <a:off x="7020576" y="1357298"/>
            <a:ext cx="183770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лако 3"/>
          <p:cNvSpPr/>
          <p:nvPr/>
        </p:nvSpPr>
        <p:spPr>
          <a:xfrm>
            <a:off x="428596" y="357166"/>
            <a:ext cx="3429024" cy="3071834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000108"/>
            <a:ext cx="2428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Петух очень похож на меня, только он большего размера,  и у него больше гребень и бородка. Еще у него на ногах есть шпоры.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User\AppData\Local\Microsoft\Windows\Temporary Internet Files\Content.Word\Screenshot_20200813-003541_Yandex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821" b="14302"/>
          <a:stretch>
            <a:fillRect/>
          </a:stretch>
        </p:blipFill>
        <p:spPr bwMode="auto">
          <a:xfrm>
            <a:off x="4071934" y="428604"/>
            <a:ext cx="478634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НЫ для презентаций\Screenshot_20200812-205553_Yandex.jpg"/>
          <p:cNvPicPr/>
          <p:nvPr/>
        </p:nvPicPr>
        <p:blipFill>
          <a:blip r:embed="rId2"/>
          <a:srcRect t="30859" b="27344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428596" y="285728"/>
            <a:ext cx="4357718" cy="1143008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786" y="428604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какое красивое у петушка оперение! 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великолепный хвост. А шея! Посмотри скорей!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AppData\Local\Microsoft\Windows\Temporary Internet Files\Content.Word\Screenshot_20200813-003418_Yandex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292" t="14234" r="6867" b="13631"/>
          <a:stretch>
            <a:fillRect/>
          </a:stretch>
        </p:blipFill>
        <p:spPr bwMode="auto">
          <a:xfrm>
            <a:off x="1428728" y="1357298"/>
            <a:ext cx="314327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AppData\Local\Microsoft\Windows\Temporary Internet Files\Content.Word\Screenshot_20200813-003327_Yandex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107" b="7372"/>
          <a:stretch>
            <a:fillRect/>
          </a:stretch>
        </p:blipFill>
        <p:spPr bwMode="auto">
          <a:xfrm>
            <a:off x="5000628" y="1071546"/>
            <a:ext cx="3633796" cy="5263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485</Words>
  <Application>Microsoft Office PowerPoint</Application>
  <PresentationFormat>Экран (4:3)</PresentationFormat>
  <Paragraphs>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МБДОУ_8</cp:lastModifiedBy>
  <cp:revision>38</cp:revision>
  <dcterms:created xsi:type="dcterms:W3CDTF">2020-08-12T16:30:08Z</dcterms:created>
  <dcterms:modified xsi:type="dcterms:W3CDTF">2020-09-17T13:56:15Z</dcterms:modified>
</cp:coreProperties>
</file>