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66" r:id="rId5"/>
    <p:sldId id="262" r:id="rId6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88" y="-7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microsoft.com/office/2007/relationships/hdphoto" Target="../media/hdphoto2.wdp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103909" y="0"/>
            <a:ext cx="7065818" cy="9175516"/>
            <a:chOff x="-103909" y="0"/>
            <a:chExt cx="7065818" cy="917551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7" y="1403648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8269" y="1391533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513" y="539045"/>
              <a:ext cx="1937791" cy="1937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68" y="883621"/>
              <a:ext cx="1042987" cy="1377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461" y="2771800"/>
              <a:ext cx="4498975" cy="1225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179366" y="3997350"/>
              <a:ext cx="15897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b="1" i="1" dirty="0" smtClean="0">
                  <a:solidFill>
                    <a:srgbClr val="19194D"/>
                  </a:solidFill>
                </a:rPr>
                <a:t>АВГУСТ 2019г.</a:t>
              </a:r>
            </a:p>
            <a:p>
              <a:pPr lvl="0"/>
              <a:r>
                <a:rPr lang="ru-RU" b="1" i="1" dirty="0" smtClean="0">
                  <a:solidFill>
                    <a:srgbClr val="19194D"/>
                  </a:solidFill>
                </a:rPr>
                <a:t>Выпуск 2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56691" y="4374202"/>
              <a:ext cx="5544616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ru-RU" altLang="ru-RU" sz="2400" b="1" i="1" u="sng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Мастер- класс «Волшебная соль»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«Как хороша природа в любое время года» познавательная развлекательная программа для родителей и их детей в подготовительной к школе группе </a:t>
              </a: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№4 </a:t>
              </a:r>
              <a:endParaRPr lang="ru-RU" alt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Установочный </a:t>
              </a: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педсовет. Подготовка к началу нового учебного года.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Родителям </a:t>
              </a: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на заметку: «Если ребёнок ведёт себя агрессивно»</a:t>
              </a:r>
            </a:p>
            <a:p>
              <a:pPr lvl="0">
                <a:lnSpc>
                  <a:spcPct val="150000"/>
                </a:lnSpc>
              </a:pP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Группа 7"/>
            <p:cNvGrpSpPr/>
            <p:nvPr/>
          </p:nvGrpSpPr>
          <p:grpSpPr>
            <a:xfrm>
              <a:off x="266809" y="971600"/>
              <a:ext cx="6190360" cy="3969732"/>
              <a:chOff x="266809" y="971600"/>
              <a:chExt cx="6190360" cy="396973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67544" y="971600"/>
                <a:ext cx="57896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66809" y="4572000"/>
                <a:ext cx="31621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51" y="467544"/>
              <a:ext cx="3590536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15672" y="1835696"/>
              <a:ext cx="3590536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Прямоугольник 4"/>
            <p:cNvSpPr/>
            <p:nvPr/>
          </p:nvSpPr>
          <p:spPr>
            <a:xfrm>
              <a:off x="266810" y="3851920"/>
              <a:ext cx="6439398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Творческий процесс стимулирует всестороннее развитие ребенка: совершенствуются моторные навыки, развивается воображение, раскрывается творческий потенциал. Все это очень важно для подготовки руки к письму, к учебной деятельности. Кроме того, совместная творческая деятельность – интересное времяпровождение. </a:t>
              </a:r>
              <a:endPara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</a:t>
              </a: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целью знакомства родителей 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нетрадиционными техниками рисования в </a:t>
              </a: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деятельности, а также вовлечения родителей 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совместную деятельность с </a:t>
              </a: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детьми, воспитатели группы №5 провели необычный мастер-класс «Волшебная соль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 </a:t>
              </a: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Участникам 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мероприятия было предложено выполнить рисунки цветной солью. </a:t>
              </a:r>
              <a:r>
                <a:rPr lang="ru-RU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Работая 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цветной солью, дети учились самостоятельно выбирать сочетание цветов, необходимые для выполнения картинки. С помощью родителей ребята изготовили разнообразные и неповторимые рисунки.</a:t>
              </a:r>
              <a:endPara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37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Группа 7"/>
            <p:cNvGrpSpPr/>
            <p:nvPr/>
          </p:nvGrpSpPr>
          <p:grpSpPr>
            <a:xfrm>
              <a:off x="266809" y="971600"/>
              <a:ext cx="6190360" cy="3969732"/>
              <a:chOff x="266809" y="971600"/>
              <a:chExt cx="6190360" cy="396973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67544" y="971600"/>
                <a:ext cx="57896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66809" y="4572000"/>
                <a:ext cx="31621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9354" t="28550" r="9222" b="12846"/>
            <a:stretch>
              <a:fillRect/>
            </a:stretch>
          </p:blipFill>
          <p:spPr bwMode="auto">
            <a:xfrm>
              <a:off x="188640" y="6444208"/>
              <a:ext cx="3276364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5069" t="8039" b="17242"/>
            <a:stretch>
              <a:fillRect/>
            </a:stretch>
          </p:blipFill>
          <p:spPr bwMode="auto">
            <a:xfrm>
              <a:off x="3562356" y="6464590"/>
              <a:ext cx="3171485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t="17017" r="5064"/>
            <a:stretch>
              <a:fillRect/>
            </a:stretch>
          </p:blipFill>
          <p:spPr bwMode="auto">
            <a:xfrm>
              <a:off x="4135976" y="3147519"/>
              <a:ext cx="2444514" cy="284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Прямоугольник 4"/>
            <p:cNvSpPr/>
            <p:nvPr/>
          </p:nvSpPr>
          <p:spPr>
            <a:xfrm>
              <a:off x="656692" y="463769"/>
              <a:ext cx="554461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 в любое время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года учит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мудрая природа:</a:t>
              </a:r>
            </a:p>
            <a:p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Птицы учат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пению, паучок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терпению.</a:t>
              </a:r>
            </a:p>
            <a:p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Пчелы в поле и в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саду обучают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труду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  <a:p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 природы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круглый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 обучаться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нужно.</a:t>
              </a:r>
            </a:p>
            <a:p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 деревья всех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пород, весь </a:t>
              </a:r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большой лесной народ</a:t>
              </a:r>
            </a:p>
            <a:p>
              <a:r>
                <a:rPr lang="ru-RU" b="1" i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Учат крепкой </a:t>
              </a:r>
              <a:r>
                <a:rPr lang="ru-RU" b="1" i="1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дружбе!</a:t>
              </a:r>
              <a:endPara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3465" y="2440671"/>
              <a:ext cx="3842511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 августе в подготовительной к школе группе №4 прошло интересное  мероприятие, целью которого было расширение представлений родителей о воспитании экологической культуры у детей. Воспитателями </a:t>
              </a:r>
              <a:r>
                <a:rPr lang="ru-RU" dirty="0" err="1" smtClean="0"/>
                <a:t>Чумиковой</a:t>
              </a:r>
              <a:r>
                <a:rPr lang="ru-RU" dirty="0" smtClean="0"/>
                <a:t> Л.Ф. и </a:t>
              </a:r>
              <a:r>
                <a:rPr lang="ru-RU" dirty="0" err="1" smtClean="0"/>
                <a:t>Синатулиной</a:t>
              </a:r>
              <a:r>
                <a:rPr lang="ru-RU" dirty="0" smtClean="0"/>
                <a:t> Ю.Г. была подготовлена познавательно-развлекательная программа «Как хороша природа в любое время года». Ребята пели, танцевали воспевая тем самым красоту нашей природы.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009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60648" y="395536"/>
              <a:ext cx="6264696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27 августа в нашем учреждении состоялся установочный педагогический совет. Тема: «Организация работы ДОУ в 2019-2020 году. Утверждение годового плана работы на </a:t>
              </a:r>
              <a:r>
                <a:rPr lang="ru-RU" sz="1600" dirty="0" smtClean="0"/>
                <a:t>2019 -</a:t>
              </a:r>
              <a:r>
                <a:rPr lang="ru-RU" sz="1600" dirty="0" smtClean="0"/>
                <a:t>2020 учебный год»</a:t>
              </a:r>
            </a:p>
            <a:p>
              <a:r>
                <a:rPr lang="ru-RU" sz="1600" dirty="0" smtClean="0"/>
                <a:t>Заведующий Виноградова С.А. и зам.зав. по ВМР </a:t>
              </a:r>
              <a:r>
                <a:rPr lang="ru-RU" sz="1600" dirty="0" err="1" smtClean="0"/>
                <a:t>Лисецкая</a:t>
              </a:r>
              <a:r>
                <a:rPr lang="ru-RU" sz="1600" dirty="0" smtClean="0"/>
                <a:t> Т.Н.  ознакомили с результатами работы за летний оздоровительный период, с годовым планом работы ДОУ, были определены темы </a:t>
              </a:r>
              <a:r>
                <a:rPr lang="ru-RU" sz="1600" dirty="0" err="1" smtClean="0"/>
                <a:t>общеродительских</a:t>
              </a:r>
              <a:r>
                <a:rPr lang="ru-RU" sz="1600" dirty="0" smtClean="0"/>
                <a:t> собраний  и темы самообразования педагогов, а также утверждены учебные графики и расписание НООД</a:t>
              </a:r>
              <a:r>
                <a:rPr lang="ru-RU" sz="1600" dirty="0"/>
                <a:t>. </a:t>
              </a:r>
              <a:endParaRPr lang="ru-RU" sz="1600" dirty="0" smtClean="0"/>
            </a:p>
            <a:p>
              <a:r>
                <a:rPr lang="ru-RU" sz="1600" dirty="0" smtClean="0"/>
                <a:t>На </a:t>
              </a:r>
              <a:r>
                <a:rPr lang="ru-RU" sz="1600" dirty="0"/>
                <a:t>основании проведенного анализа образовательной деятельности коллектива МБДОУ Д/С 8 ставит перед собой следующие задачи на 2019-2020 год:</a:t>
              </a:r>
            </a:p>
            <a:p>
              <a:r>
                <a:rPr lang="ru-RU" sz="1600" dirty="0"/>
                <a:t>- Обогащение материальных и педагогических условий для организации игровой деятельности с учетом гендерных особенностей детей дошкольного возраста.</a:t>
              </a:r>
            </a:p>
            <a:p>
              <a:r>
                <a:rPr lang="ru-RU" sz="1600" dirty="0"/>
                <a:t>- Совершенствовать работу по патриотическому воспитанию детей дошкольного возраста через приобщение их к истокам русской народной культуры и истории родного края.</a:t>
              </a:r>
            </a:p>
            <a:p>
              <a:r>
                <a:rPr lang="ru-RU" sz="1600" dirty="0"/>
                <a:t>-Продолжить  работу по повышению профессионального уровня педагогов по экологическому направлению, внедрению в педагогическую практику проектного метода обучения и воспитания дошкольников для развития их познавательных способностей</a:t>
              </a:r>
              <a:r>
                <a:rPr lang="ru-RU" dirty="0"/>
                <a:t>. </a:t>
              </a:r>
              <a:endParaRPr lang="ru-RU" dirty="0" smtClean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260648" y="5935514"/>
              <a:ext cx="3701017" cy="2207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4004" y="6465732"/>
              <a:ext cx="3190832" cy="242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9558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9" y="0"/>
            <a:ext cx="706581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66809" y="971600"/>
            <a:ext cx="6190360" cy="3969732"/>
            <a:chOff x="266809" y="971600"/>
            <a:chExt cx="6190360" cy="3969732"/>
          </a:xfrm>
        </p:grpSpPr>
        <p:sp>
          <p:nvSpPr>
            <p:cNvPr id="3" name="TextBox 2"/>
            <p:cNvSpPr txBox="1"/>
            <p:nvPr/>
          </p:nvSpPr>
          <p:spPr>
            <a:xfrm>
              <a:off x="667544" y="971600"/>
              <a:ext cx="5789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6809" y="4572000"/>
              <a:ext cx="3162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098" name="Picture 2" descr="http://uchportfolio.ru/public_files/1362659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5416" y="0"/>
            <a:ext cx="7321709" cy="91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75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442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МБДОУ_8</cp:lastModifiedBy>
  <cp:revision>30</cp:revision>
  <cp:lastPrinted>2019-09-17T09:42:16Z</cp:lastPrinted>
  <dcterms:created xsi:type="dcterms:W3CDTF">2018-09-08T14:43:39Z</dcterms:created>
  <dcterms:modified xsi:type="dcterms:W3CDTF">2019-10-09T07:14:00Z</dcterms:modified>
</cp:coreProperties>
</file>