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326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026" name="Picture 2" descr="E:\фотка семья\DSCF963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4860031" cy="407707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27" name="Picture 3" descr="E:\фотка семья\DSCF9634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96387" y="2872765"/>
              <a:ext cx="5247613" cy="398523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098" name="Picture 2" descr="http://www.franchisee.su/upload/iblock/50a/50a46f1271677577f4f21f435ee90f86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166" b="25003"/>
            <a:stretch>
              <a:fillRect/>
            </a:stretch>
          </p:blipFill>
          <p:spPr bwMode="auto">
            <a:xfrm>
              <a:off x="5714517" y="1425868"/>
              <a:ext cx="2627784" cy="1542333"/>
            </a:xfrm>
            <a:prstGeom prst="rect">
              <a:avLst/>
            </a:prstGeom>
            <a:noFill/>
          </p:spPr>
        </p:pic>
        <p:pic>
          <p:nvPicPr>
            <p:cNvPr id="4100" name="Picture 4" descr="http://gifok.net/images/2015/10/15/Camomile_1_083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5536" y="4365104"/>
              <a:ext cx="3024336" cy="2177522"/>
            </a:xfrm>
            <a:prstGeom prst="rect">
              <a:avLst/>
            </a:prstGeom>
            <a:noFill/>
          </p:spPr>
        </p:pic>
        <p:sp>
          <p:nvSpPr>
            <p:cNvPr id="6" name="Прямоугольник 5"/>
            <p:cNvSpPr/>
            <p:nvPr/>
          </p:nvSpPr>
          <p:spPr>
            <a:xfrm>
              <a:off x="5148064" y="332656"/>
              <a:ext cx="3760690" cy="110799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День Семьи, </a:t>
              </a:r>
            </a:p>
            <a:p>
              <a:pPr algn="ctr"/>
              <a:r>
                <a:rPr lang="ru-RU" sz="2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Любви и Верности</a:t>
              </a:r>
            </a:p>
            <a:p>
              <a:pPr algn="ctr"/>
              <a:r>
                <a:rPr lang="ru-RU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(фотоотчёт)</a:t>
              </a:r>
              <a:endParaRPr lang="ru-RU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051" name="Picture 3" descr="E:\фотка семья\DSCF967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260198"/>
              <a:ext cx="5846242" cy="359780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050" name="Picture 2" descr="E:\фотка семья\DSCF9666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69231" y="0"/>
              <a:ext cx="5674769" cy="412549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20688"/>
              <a:ext cx="3635896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sz="2800" b="1" spc="50" dirty="0" smtClean="0">
                  <a:ln w="11430"/>
                  <a:gradFill>
                    <a:gsLst>
                      <a:gs pos="25000">
                        <a:srgbClr val="A5644E">
                          <a:satMod val="155000"/>
                        </a:srgbClr>
                      </a:gs>
                      <a:gs pos="100000">
                        <a:srgbClr val="A5644E">
                          <a:shade val="45000"/>
                          <a:satMod val="165000"/>
                        </a:srgb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Наши гости: Очаровательная </a:t>
              </a:r>
              <a:r>
                <a:rPr lang="ru-RU" sz="2800" b="1" spc="50" dirty="0" err="1" smtClean="0">
                  <a:ln w="11430"/>
                  <a:gradFill>
                    <a:gsLst>
                      <a:gs pos="25000">
                        <a:srgbClr val="A5644E">
                          <a:satMod val="155000"/>
                        </a:srgbClr>
                      </a:gs>
                      <a:gs pos="100000">
                        <a:srgbClr val="A5644E">
                          <a:shade val="45000"/>
                          <a:satMod val="165000"/>
                        </a:srgb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Пеппи</a:t>
              </a:r>
              <a:r>
                <a:rPr lang="ru-RU" sz="2800" b="1" spc="50" dirty="0" smtClean="0">
                  <a:ln w="11430"/>
                  <a:gradFill>
                    <a:gsLst>
                      <a:gs pos="25000">
                        <a:srgbClr val="A5644E">
                          <a:satMod val="155000"/>
                        </a:srgbClr>
                      </a:gs>
                      <a:gs pos="100000">
                        <a:srgbClr val="A5644E">
                          <a:shade val="45000"/>
                          <a:satMod val="165000"/>
                        </a:srgb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 </a:t>
              </a:r>
            </a:p>
            <a:p>
              <a:pPr lvl="0" algn="ctr"/>
              <a:r>
                <a:rPr lang="ru-RU" sz="2800" b="1" spc="50" dirty="0" smtClean="0">
                  <a:ln w="11430"/>
                  <a:gradFill>
                    <a:gsLst>
                      <a:gs pos="25000">
                        <a:srgbClr val="A5644E">
                          <a:satMod val="155000"/>
                        </a:srgbClr>
                      </a:gs>
                      <a:gs pos="100000">
                        <a:srgbClr val="A5644E">
                          <a:shade val="45000"/>
                          <a:satMod val="165000"/>
                        </a:srgb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и коварные Жулики</a:t>
              </a:r>
              <a:endParaRPr lang="ru-RU" sz="2800" b="1" spc="50" dirty="0">
                <a:ln w="11430"/>
                <a:gradFill>
                  <a:gsLst>
                    <a:gs pos="25000">
                      <a:srgbClr val="A5644E">
                        <a:satMod val="155000"/>
                      </a:srgbClr>
                    </a:gs>
                    <a:gs pos="100000">
                      <a:srgbClr val="A5644E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3075" name="Picture 3" descr="E:\фотка семья\DSCF968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662900"/>
              <a:ext cx="4932040" cy="41951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074" name="Picture 2" descr="E:\фотка семья\DSCF9659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69755" y="0"/>
              <a:ext cx="5074246" cy="350100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076" name="Picture 4" descr="E:\фотка семья\DSCF9689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73367" y="3501008"/>
              <a:ext cx="4128599" cy="316835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077" name="Picture 5" descr="E:\фотка семья\DSCF9683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4072335" cy="292494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4098" name="Picture 2" descr="E:\фотка семья\DSCF969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67944" y="3050958"/>
              <a:ext cx="5076056" cy="38070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099" name="Picture 3" descr="E:\фотка семья\DSCF969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5118376" cy="383878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30" name="Picture 6" descr="http://chadorado.ru/d/90820/d/03-5803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71600" y="3933056"/>
              <a:ext cx="2744104" cy="2636912"/>
            </a:xfrm>
            <a:prstGeom prst="rect">
              <a:avLst/>
            </a:prstGeom>
            <a:noFill/>
          </p:spPr>
        </p:pic>
        <p:pic>
          <p:nvPicPr>
            <p:cNvPr id="9" name="Picture 2" descr="http://www.franchisee.su/upload/iblock/50a/50a46f1271677577f4f21f435ee90f86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166" b="25003"/>
            <a:stretch>
              <a:fillRect/>
            </a:stretch>
          </p:blipFill>
          <p:spPr bwMode="auto">
            <a:xfrm>
              <a:off x="5364088" y="620688"/>
              <a:ext cx="3312501" cy="194421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</TotalTime>
  <Words>17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дет. сад №8</dc:creator>
  <cp:lastModifiedBy>Admin</cp:lastModifiedBy>
  <cp:revision>7</cp:revision>
  <dcterms:created xsi:type="dcterms:W3CDTF">2017-07-10T06:44:57Z</dcterms:created>
  <dcterms:modified xsi:type="dcterms:W3CDTF">2017-08-18T13:06:05Z</dcterms:modified>
</cp:coreProperties>
</file>