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5" r:id="rId12"/>
    <p:sldId id="266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-2484" y="-11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88825-D040-4788-BCC8-F980DAE31981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E36A-062A-46A6-BE33-7ED2C9E0E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8135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88825-D040-4788-BCC8-F980DAE31981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E36A-062A-46A6-BE33-7ED2C9E0E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9309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88825-D040-4788-BCC8-F980DAE31981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E36A-062A-46A6-BE33-7ED2C9E0E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4804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88825-D040-4788-BCC8-F980DAE31981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E36A-062A-46A6-BE33-7ED2C9E0E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8363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88825-D040-4788-BCC8-F980DAE31981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E36A-062A-46A6-BE33-7ED2C9E0E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3213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88825-D040-4788-BCC8-F980DAE31981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E36A-062A-46A6-BE33-7ED2C9E0E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2332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88825-D040-4788-BCC8-F980DAE31981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E36A-062A-46A6-BE33-7ED2C9E0E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8130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88825-D040-4788-BCC8-F980DAE31981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E36A-062A-46A6-BE33-7ED2C9E0E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3519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88825-D040-4788-BCC8-F980DAE31981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E36A-062A-46A6-BE33-7ED2C9E0E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3418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88825-D040-4788-BCC8-F980DAE31981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E36A-062A-46A6-BE33-7ED2C9E0E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5903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88825-D040-4788-BCC8-F980DAE31981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E36A-062A-46A6-BE33-7ED2C9E0E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1661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88825-D040-4788-BCC8-F980DAE31981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2E36A-062A-46A6-BE33-7ED2C9E0E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7157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1.png"/><Relationship Id="rId7" Type="http://schemas.openxmlformats.org/officeDocument/2006/relationships/image" Target="../media/image2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283677"/>
            <a:ext cx="9144000" cy="1230923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Arial Black" panose="020B0A04020102020204" pitchFamily="34" charset="0"/>
              </a:rPr>
              <a:t>Творческий проект</a:t>
            </a:r>
            <a:endParaRPr lang="ru-RU" sz="2000" b="1" dirty="0"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672862"/>
            <a:ext cx="9144000" cy="1441938"/>
          </a:xfrm>
        </p:spPr>
        <p:txBody>
          <a:bodyPr>
            <a:normAutofit fontScale="25000" lnSpcReduction="20000"/>
          </a:bodyPr>
          <a:lstStyle/>
          <a:p>
            <a:r>
              <a:rPr lang="ru-RU" sz="2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«Зеленый лучок – наш дружок»</a:t>
            </a:r>
          </a:p>
          <a:p>
            <a:endParaRPr lang="ru-RU" sz="6000" b="1" dirty="0" smtClean="0">
              <a:latin typeface="Monotype Corsiva" panose="03010101010201010101" pitchFamily="66" charset="0"/>
            </a:endParaRPr>
          </a:p>
          <a:p>
            <a:endParaRPr lang="ru-RU" sz="6000" b="1" dirty="0">
              <a:latin typeface="Monotype Corsiva" panose="03010101010201010101" pitchFamily="66" charset="0"/>
            </a:endParaRPr>
          </a:p>
          <a:p>
            <a:endParaRPr lang="ru-RU" sz="6000" b="1" dirty="0" smtClean="0">
              <a:latin typeface="Monotype Corsiva" panose="03010101010201010101" pitchFamily="66" charset="0"/>
            </a:endParaRPr>
          </a:p>
          <a:p>
            <a:endParaRPr lang="ru-RU" sz="6000" b="1" dirty="0">
              <a:latin typeface="Monotype Corsiva" panose="03010101010201010101" pitchFamily="66" charset="0"/>
            </a:endParaRPr>
          </a:p>
          <a:p>
            <a:endParaRPr lang="ru-RU" sz="6000" b="1" dirty="0">
              <a:latin typeface="Monotype Corsiva" panose="03010101010201010101" pitchFamily="66" charset="0"/>
            </a:endParaRPr>
          </a:p>
          <a:p>
            <a:pPr algn="ctr"/>
            <a:r>
              <a:rPr lang="ru-RU" sz="6000" b="1" dirty="0" smtClean="0">
                <a:latin typeface="Monotype Corsiva" panose="03010101010201010101" pitchFamily="66" charset="0"/>
              </a:rPr>
              <a:t>                                                       </a:t>
            </a:r>
            <a:r>
              <a:rPr lang="ru-RU" sz="9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Воспитатель: </a:t>
            </a:r>
            <a:r>
              <a:rPr lang="ru-RU" sz="9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Лыфарь</a:t>
            </a:r>
            <a:r>
              <a:rPr lang="ru-RU" sz="9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 М.А.</a:t>
            </a:r>
          </a:p>
          <a:p>
            <a:pPr algn="ctr"/>
            <a:r>
              <a:rPr lang="ru-RU" sz="9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                                МБОУ ДС №8</a:t>
            </a:r>
            <a:endParaRPr lang="ru-RU" sz="9600" b="1" dirty="0">
              <a:solidFill>
                <a:schemeClr val="tx1">
                  <a:lumMod val="95000"/>
                  <a:lumOff val="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4232" y="4887689"/>
            <a:ext cx="697993" cy="14538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4137" y="5312898"/>
            <a:ext cx="695004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2360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9209"/>
            <a:ext cx="12192000" cy="694721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7492" y="365125"/>
            <a:ext cx="10506307" cy="2734914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Impact" panose="020B0806030902050204" pitchFamily="34" charset="0"/>
              </a:rPr>
              <a:t/>
            </a:r>
            <a:br>
              <a:rPr lang="ru-RU" sz="2800" dirty="0" smtClean="0">
                <a:latin typeface="Impact" panose="020B0806030902050204" pitchFamily="34" charset="0"/>
              </a:rPr>
            </a:br>
            <a:r>
              <a:rPr lang="ru-RU" sz="2800" dirty="0" smtClean="0">
                <a:latin typeface="Impact" panose="020B0806030902050204" pitchFamily="34" charset="0"/>
              </a:rPr>
              <a:t/>
            </a:r>
            <a:br>
              <a:rPr lang="ru-RU" sz="2800" dirty="0" smtClean="0">
                <a:latin typeface="Impact" panose="020B0806030902050204" pitchFamily="34" charset="0"/>
              </a:rPr>
            </a:br>
            <a:r>
              <a:rPr lang="ru-RU" sz="2800" dirty="0" smtClean="0">
                <a:latin typeface="Impact" panose="020B0806030902050204" pitchFamily="34" charset="0"/>
              </a:rPr>
              <a:t>Работа с родителями</a:t>
            </a:r>
            <a:br>
              <a:rPr lang="ru-RU" sz="2800" dirty="0" smtClean="0">
                <a:latin typeface="Impact" panose="020B0806030902050204" pitchFamily="34" charset="0"/>
              </a:rPr>
            </a:br>
            <a:r>
              <a:rPr lang="ru-RU" sz="2800" dirty="0" smtClean="0">
                <a:latin typeface="Impact" panose="020B0806030902050204" pitchFamily="34" charset="0"/>
              </a:rPr>
              <a:t/>
            </a:r>
            <a:br>
              <a:rPr lang="ru-RU" sz="2800" dirty="0" smtClean="0">
                <a:latin typeface="Impact" panose="020B0806030902050204" pitchFamily="34" charset="0"/>
              </a:rPr>
            </a:br>
            <a:r>
              <a:rPr lang="ru-RU" sz="2800" dirty="0" smtClean="0">
                <a:latin typeface="Impact" panose="020B0806030902050204" pitchFamily="34" charset="0"/>
              </a:rPr>
              <a:t/>
            </a:r>
            <a:br>
              <a:rPr lang="ru-RU" sz="2800" dirty="0" smtClean="0">
                <a:latin typeface="Impact" panose="020B0806030902050204" pitchFamily="34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1159726" y="1732582"/>
            <a:ext cx="4427034" cy="14385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Impact" panose="020B0806030902050204" pitchFamily="34" charset="0"/>
              </a:rPr>
              <a:t>Консультации для родителей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5817218" y="2937630"/>
            <a:ext cx="3969834" cy="24365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Impact" panose="020B0806030902050204" pitchFamily="34" charset="0"/>
              </a:rPr>
              <a:t>Посадка лука дома вместе с родителями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5799" y="432376"/>
            <a:ext cx="3048000" cy="2682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1599" y="3547814"/>
            <a:ext cx="3074020" cy="2305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00661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447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21979" y="535259"/>
            <a:ext cx="7646019" cy="613317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Impact" panose="020B0806030902050204" pitchFamily="34" charset="0"/>
              </a:rPr>
              <a:t>НАШЕ  ТВОРЧЕСТВО</a:t>
            </a:r>
            <a:endParaRPr lang="ru-RU" sz="2800" dirty="0">
              <a:latin typeface="Impact" panose="020B0806030902050204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3385" y="934535"/>
            <a:ext cx="4404732" cy="1483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ЛЕПКА «Зеленый лучок- мой дружок!»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3831" y="2544493"/>
            <a:ext cx="2181920" cy="2909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21229" y="1434327"/>
            <a:ext cx="4029306" cy="3021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04988" y="2945317"/>
            <a:ext cx="4516241" cy="3387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35799" y="674505"/>
            <a:ext cx="813547" cy="15196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59203" y="535259"/>
            <a:ext cx="1463073" cy="218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087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47893" y="613317"/>
            <a:ext cx="6620106" cy="524107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Impact" panose="020B0806030902050204" pitchFamily="34" charset="0"/>
              </a:rPr>
              <a:t>НАШЕ  ТВОРЧЕСТВО</a:t>
            </a:r>
            <a:endParaRPr lang="ru-RU" sz="2800" dirty="0">
              <a:latin typeface="Impact" panose="020B080603090205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01805" y="858644"/>
            <a:ext cx="4371278" cy="20518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«Зеленый лучок-наш дружок»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4985" y="2910467"/>
            <a:ext cx="2556418" cy="3408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0269" y="1137424"/>
            <a:ext cx="4396832" cy="4964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38987" y="4965080"/>
            <a:ext cx="1261947" cy="1892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34430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746" y="557561"/>
            <a:ext cx="11768254" cy="352378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реализации проекта: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получили знания ,что для роста растений нужны свет ,вода ,тепло;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Проводимая работа  позволила воспитывать у детей трудолюбие, бережное отношение к растениям;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участники проекта получили положительные эмоции от полученных результатов.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47175" y="4125796"/>
            <a:ext cx="1676168" cy="19833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47089" y="3670504"/>
            <a:ext cx="1205087" cy="25101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699" y="3670504"/>
            <a:ext cx="1798476" cy="243861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89351" y="4017210"/>
            <a:ext cx="2085836" cy="22275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62710" y="3433718"/>
            <a:ext cx="2002138" cy="29837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03917" y="3774359"/>
            <a:ext cx="1107583" cy="206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8782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8952"/>
            <a:ext cx="12192000" cy="68969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9005" y="510091"/>
            <a:ext cx="11418849" cy="1325563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7922" y="562591"/>
            <a:ext cx="111958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 smtClean="0">
                <a:latin typeface="Impact" panose="020B0806030902050204" pitchFamily="34" charset="0"/>
                <a:cs typeface="Times New Roman" panose="02020603050405020304" pitchFamily="18" charset="0"/>
              </a:rPr>
              <a:t>Категория: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проект</a:t>
            </a:r>
          </a:p>
          <a:p>
            <a:pPr algn="just"/>
            <a:r>
              <a:rPr lang="ru-RU" sz="2800" b="1" dirty="0" smtClean="0">
                <a:latin typeface="Impact" panose="020B0806030902050204" pitchFamily="34" charset="0"/>
                <a:cs typeface="Times New Roman" panose="02020603050405020304" pitchFamily="18" charset="0"/>
              </a:rPr>
              <a:t>Вид: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краткосрочный ( февраль)</a:t>
            </a:r>
          </a:p>
          <a:p>
            <a:pPr algn="just"/>
            <a:r>
              <a:rPr lang="ru-RU" sz="2800" b="1" dirty="0" smtClean="0">
                <a:latin typeface="Impact" panose="020B0806030902050204" pitchFamily="34" charset="0"/>
                <a:cs typeface="Times New Roman" panose="02020603050405020304" pitchFamily="18" charset="0"/>
              </a:rPr>
              <a:t>Тип: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творческий</a:t>
            </a:r>
          </a:p>
          <a:p>
            <a:pPr algn="just"/>
            <a:r>
              <a:rPr lang="ru-RU" sz="2800" b="1" dirty="0" smtClean="0">
                <a:latin typeface="Impact" panose="020B0806030902050204" pitchFamily="34" charset="0"/>
                <a:cs typeface="Times New Roman" panose="02020603050405020304" pitchFamily="18" charset="0"/>
              </a:rPr>
              <a:t>Состав участников: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воспитатели, дети, родители.</a:t>
            </a:r>
          </a:p>
          <a:p>
            <a:pPr algn="just"/>
            <a:r>
              <a:rPr lang="ru-RU" sz="2800" b="1" dirty="0" smtClean="0">
                <a:latin typeface="Impact" panose="020B0806030902050204" pitchFamily="34" charset="0"/>
                <a:cs typeface="Times New Roman" panose="02020603050405020304" pitchFamily="18" charset="0"/>
              </a:rPr>
              <a:t>Продукт деятельности: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совместный (воспитатели, дети, родители)</a:t>
            </a:r>
          </a:p>
          <a:p>
            <a:pPr algn="just"/>
            <a:r>
              <a:rPr lang="ru-RU" sz="2800" b="1" dirty="0" smtClean="0">
                <a:latin typeface="Impact" panose="020B0806030902050204" pitchFamily="34" charset="0"/>
                <a:cs typeface="Times New Roman" panose="02020603050405020304" pitchFamily="18" charset="0"/>
              </a:rPr>
              <a:t>Практическая направленность проекта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том, что каждый ребенок вырастил зеленые перья лука.</a:t>
            </a:r>
          </a:p>
          <a:p>
            <a:endParaRPr lang="ru-RU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347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9141" y="365124"/>
            <a:ext cx="10974659" cy="5400055"/>
          </a:xfrm>
        </p:spPr>
        <p:txBody>
          <a:bodyPr>
            <a:normAutofit/>
          </a:bodyPr>
          <a:lstStyle/>
          <a:p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100" b="1" dirty="0" smtClean="0">
                <a:latin typeface="Impact" panose="020B0806030902050204" pitchFamily="34" charset="0"/>
                <a:cs typeface="Times New Roman" panose="02020603050405020304" pitchFamily="18" charset="0"/>
              </a:rPr>
              <a:t>АКТУАЛЬНОСТЬ: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Явления и объекты природы привлекают внимание детей своей красотой ,  яркостью красок, разнообразием. Чем глубже ребёнок познаёт окружающий мир ,  тем больше у него возникает вопросов. Основная задача взрослого состоит в том, чтобы помочь найти на них ответы. Каждый ребёнок - внимательный наблюдатель и  исследователь, может открыть в нём  что- то новое. </a:t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мир растений многообразный и удивительный.</a:t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1990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738" y="365126"/>
            <a:ext cx="10562062" cy="5466962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latin typeface="Impact" panose="020B080603090205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Impact" panose="020B080603090205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Impact" panose="020B080603090205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Impact" panose="020B080603090205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Impact" panose="020B080603090205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Impact" panose="020B0806030902050204" pitchFamily="34" charset="0"/>
                <a:cs typeface="Times New Roman" panose="02020603050405020304" pitchFamily="18" charset="0"/>
              </a:rPr>
            </a:br>
            <a:r>
              <a:rPr lang="ru-RU" sz="3100" i="1" dirty="0" smtClean="0">
                <a:latin typeface="Impact" panose="020B0806030902050204" pitchFamily="34" charset="0"/>
                <a:cs typeface="Times New Roman" panose="02020603050405020304" pitchFamily="18" charset="0"/>
              </a:rPr>
              <a:t>Цель: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вызвать у детей познавательный интерес к выращиванию репчатого лука на перо в комнатных условиях.</a:t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i="1" dirty="0" smtClean="0">
                <a:latin typeface="Impact" panose="020B0806030902050204" pitchFamily="34" charset="0"/>
                <a:cs typeface="Times New Roman" panose="02020603050405020304" pitchFamily="18" charset="0"/>
              </a:rPr>
              <a:t>Задачи: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дать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 луке, особенностях внешнего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строения;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об основных потребностях лука, условиях, которые необходимы для его роста ( вода, земля, свет, тепло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основы исследовательской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деятельности;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к уходу за растениями, любовь к ним. </a:t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827800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28211" y="947854"/>
            <a:ext cx="1460191" cy="2293115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02099" y="365125"/>
            <a:ext cx="10851701" cy="207348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Impact" panose="020B0806030902050204" pitchFamily="34" charset="0"/>
                <a:cs typeface="Times New Roman" panose="02020603050405020304" pitchFamily="18" charset="0"/>
              </a:rPr>
              <a:t>Участники проекта: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младшей группы «Солнечный город». Родители, воспитатель.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1170" y="1680781"/>
            <a:ext cx="4958576" cy="37189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099" y="3429000"/>
            <a:ext cx="1798476" cy="24386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0115" y="2711816"/>
            <a:ext cx="4207727" cy="31557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36501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6904"/>
          </a:xfrm>
        </p:spPr>
        <p:txBody>
          <a:bodyPr>
            <a:normAutofit/>
          </a:bodyPr>
          <a:lstStyle/>
          <a:p>
            <a:pPr algn="ctr"/>
            <a:r>
              <a:rPr lang="ru-RU" sz="3200" i="1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реализация проекта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910718" y="1260408"/>
            <a:ext cx="4289360" cy="4960795"/>
          </a:xfrm>
          <a:prstGeom prst="rect">
            <a:avLst/>
          </a:prstGeom>
          <a:blipFill>
            <a:blip r:embed="rId3" cstate="email"/>
            <a:tile tx="0" ty="0" sx="100000" sy="100000" flip="none" algn="tl"/>
          </a:blipFill>
          <a:scene3d>
            <a:camera prst="isometricOffAxis1Right"/>
            <a:lightRig rig="threePt" dir="t"/>
          </a:scene3d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>
              <a:buFont typeface="Wingdings"/>
              <a:buChar char=""/>
              <a:defRPr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Предполагаемые результаты : </a:t>
            </a:r>
          </a:p>
          <a:p>
            <a:pPr marL="274320" indent="-274320">
              <a:buFont typeface="Wingdings"/>
              <a:buChar char=""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научатся сажать лук и ухаживать за ним. У них появится интерес к растениям. Они узнают много интересного из жизни растений, исследуют опытным путём условия необходимые для их роста.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одержимое 3"/>
          <p:cNvSpPr txBox="1">
            <a:spLocks/>
          </p:cNvSpPr>
          <p:nvPr/>
        </p:nvSpPr>
        <p:spPr>
          <a:xfrm>
            <a:off x="5809784" y="1182030"/>
            <a:ext cx="3870257" cy="5039173"/>
          </a:xfrm>
          <a:prstGeom prst="rect">
            <a:avLst/>
          </a:prstGeom>
          <a:blipFill>
            <a:blip r:embed="rId4" cstate="email"/>
            <a:tile tx="0" ty="0" sx="100000" sy="100000" flip="none" algn="tl"/>
          </a:blipFill>
          <a:scene3d>
            <a:camera prst="isometricOffAxis2Left"/>
            <a:lightRig rig="threePt" dir="t"/>
          </a:scene3d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>
              <a:buFont typeface="Wingdings"/>
              <a:buChar char=""/>
              <a:defRPr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этап .Подготовительный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74320" indent="-274320">
              <a:buFont typeface="Wingdings"/>
              <a:buChar char=""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Сбор художественной литературы: стихи, загадки, пословицы про овощи, физкультминутки.</a:t>
            </a:r>
          </a:p>
          <a:p>
            <a:pPr marL="274320" indent="-274320">
              <a:buFont typeface="Wingdings"/>
              <a:buChar char=""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группе детского сада подготавливается место для выращивания лука.</a:t>
            </a:r>
          </a:p>
          <a:p>
            <a:pPr marL="274320" indent="-274320">
              <a:buFont typeface="Wingdings"/>
              <a:buChar char=""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Приобретается садовый инвентарь, клеёнка ,фартуки.</a:t>
            </a:r>
          </a:p>
          <a:p>
            <a:pPr marL="274320" indent="-274320">
              <a:buFont typeface="Wingdings"/>
              <a:buChar char=""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Беседа о важности выращивания лука, о его полезных свойствах.</a:t>
            </a:r>
          </a:p>
          <a:p>
            <a:pPr marL="274320" indent="-274320">
              <a:buFont typeface="Wingdings"/>
              <a:buChar char=""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Консультация для родителей «Лук-надежный друг»</a:t>
            </a:r>
          </a:p>
          <a:p>
            <a:pPr marL="274320" indent="-274320">
              <a:buFont typeface="Wingdings"/>
              <a:buChar char=""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«Как вырастить хороший урожай лука?»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615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672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9726" y="365124"/>
            <a:ext cx="10194073" cy="2690309"/>
          </a:xfrm>
        </p:spPr>
        <p:txBody>
          <a:bodyPr>
            <a:normAutofit/>
          </a:bodyPr>
          <a:lstStyle/>
          <a:p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dirty="0" smtClean="0">
                <a:latin typeface="Impact" panose="020B0806030902050204" pitchFamily="34" charset="0"/>
              </a:rPr>
              <a:t>Готовим место для лука. Сажаем лук.</a:t>
            </a:r>
            <a:br>
              <a:rPr lang="ru-RU" sz="2800" dirty="0" smtClean="0">
                <a:latin typeface="Impact" panose="020B0806030902050204" pitchFamily="34" charset="0"/>
              </a:rPr>
            </a:br>
            <a:endParaRPr lang="ru-RU" sz="2800" dirty="0">
              <a:latin typeface="Impact" panose="020B080603090205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29541" y="2819414"/>
            <a:ext cx="2579184" cy="3438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04512" y="2427353"/>
            <a:ext cx="4194773" cy="31460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4570" y="3435518"/>
            <a:ext cx="2920401" cy="2818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9061" y="1040047"/>
            <a:ext cx="1150026" cy="2395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9201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55617" y="365125"/>
            <a:ext cx="7130499" cy="2155051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Impact" panose="020B080603090205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Impact" panose="020B080603090205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Impact" panose="020B0806030902050204" pitchFamily="34" charset="0"/>
                <a:cs typeface="Times New Roman" panose="02020603050405020304" pitchFamily="18" charset="0"/>
              </a:rPr>
              <a:t>Беседы с детьми о луке.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художественной литературы: стихи, загадки, пословицы, поговорки, рассказы, сказки про лук. Дидактические игры. Рассматривание иллюстраций, открыток.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333" y="713678"/>
            <a:ext cx="3908953" cy="5140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38341" y="3066586"/>
            <a:ext cx="3746808" cy="2497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20615" y="2520176"/>
            <a:ext cx="2864934" cy="19099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96486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5259" y="825190"/>
            <a:ext cx="333570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Да, удачный вырос лук.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Всё свершилось. Но не вдруг.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 затрачен мною был.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посадкой я следил.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Вырос крупный лук-порей.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теперь ты не болей.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Репчатый — в салат добавь.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 стол смелее ставь.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Необычный лук-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батун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сибирский лук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слизун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Ароматный, горьковатый –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Плачешь? Кто же виноватый?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19925" y="434897"/>
            <a:ext cx="2671587" cy="3412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95590" y="2256883"/>
            <a:ext cx="5320932" cy="4070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38322" y="737239"/>
            <a:ext cx="813547" cy="15196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5235" y="4108757"/>
            <a:ext cx="1205121" cy="25102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41356" y="748580"/>
            <a:ext cx="816935" cy="15241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29215" y="686714"/>
            <a:ext cx="816935" cy="152413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46829" y="792031"/>
            <a:ext cx="816935" cy="152413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66941" y="726087"/>
            <a:ext cx="816935" cy="152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49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</TotalTime>
  <Words>278</Words>
  <Application>Microsoft Office PowerPoint</Application>
  <PresentationFormat>Произвольный</PresentationFormat>
  <Paragraphs>52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Творческий проект</vt:lpstr>
      <vt:lpstr> </vt:lpstr>
      <vt:lpstr>  АКТУАЛЬНОСТЬ:              Явления и объекты природы привлекают внимание детей своей красотой ,  яркостью красок, разнообразием. Чем глубже ребёнок познаёт окружающий мир ,  тем больше у него возникает вопросов. Основная задача взрослого состоит в том, чтобы помочь найти на них ответы. Каждый ребёнок - внимательный наблюдатель и  исследователь, может открыть в нём  что- то новое.  А мир растений многообразный и удивительный. </vt:lpstr>
      <vt:lpstr>   Цель: вызвать у детей познавательный интерес к выращиванию репчатого лука на перо в комнатных условиях.  Задачи:   - дать представления о луке, особенностях внешнего строения;   - формировать представления об основных потребностях лука, условиях, которые необходимы для его роста ( вода, земля, свет, тепло );   - развивать у детей основы исследовательской деятельности;    - воспитывать интерес к уходу за растениями, любовь к ним.    </vt:lpstr>
      <vt:lpstr>Участники проекта: дети младшей группы «Солнечный город». Родители, воспитатель.</vt:lpstr>
      <vt:lpstr>реализация проекта</vt:lpstr>
      <vt:lpstr>       Готовим место для лука. Сажаем лук. </vt:lpstr>
      <vt:lpstr> Беседы с детьми о луке.   Чтение художественной литературы: стихи, загадки, пословицы, поговорки, рассказы, сказки про лук. Дидактические игры. Рассматривание иллюстраций, открыток. </vt:lpstr>
      <vt:lpstr>Слайд 9</vt:lpstr>
      <vt:lpstr>  Работа с родителями    </vt:lpstr>
      <vt:lpstr>НАШЕ  ТВОРЧЕСТВО</vt:lpstr>
      <vt:lpstr>НАШЕ  ТВОРЧЕСТВО</vt:lpstr>
      <vt:lpstr>В результате реализации проекта: Дети получили знания ,что для роста растений нужны свет ,вода ,тепло; Проводимая работа  позволила воспитывать у детей трудолюбие, бережное отношение к растениям;  Все участники проекта получили положительные эмоции от полученных результатов.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Творческий проект</dc:title>
  <dc:creator>Пользователь Windows</dc:creator>
  <cp:lastModifiedBy>User</cp:lastModifiedBy>
  <cp:revision>17</cp:revision>
  <dcterms:created xsi:type="dcterms:W3CDTF">2018-02-18T14:33:34Z</dcterms:created>
  <dcterms:modified xsi:type="dcterms:W3CDTF">2018-04-09T08:23:51Z</dcterms:modified>
</cp:coreProperties>
</file>