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56" r:id="rId5"/>
    <p:sldId id="257" r:id="rId6"/>
    <p:sldId id="263" r:id="rId7"/>
    <p:sldId id="262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4000" dirty="0">
                <a:solidFill>
                  <a:schemeClr val="bg1"/>
                </a:solidFill>
                <a:latin typeface="Comic Sans MS" panose="030F0702030302020204" pitchFamily="66" charset="0"/>
                <a:ea typeface="+mn-ea"/>
                <a:cs typeface="+mn-cs"/>
              </a:rPr>
              <a:t>Фотоотчёт </a:t>
            </a:r>
            <a:br>
              <a:rPr lang="ru-RU" sz="4000" dirty="0">
                <a:solidFill>
                  <a:schemeClr val="bg1"/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r>
              <a:rPr lang="ru-RU" sz="4000" dirty="0" smtClean="0">
                <a:solidFill>
                  <a:schemeClr val="bg1"/>
                </a:solidFill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ru-RU" sz="4000" dirty="0">
                <a:solidFill>
                  <a:schemeClr val="bg1"/>
                </a:solidFill>
                <a:latin typeface="Comic Sans MS" panose="030F0702030302020204" pitchFamily="66" charset="0"/>
                <a:ea typeface="+mn-ea"/>
                <a:cs typeface="+mn-cs"/>
              </a:rPr>
              <a:t>Мой </a:t>
            </a:r>
            <a:r>
              <a:rPr lang="ru-RU" sz="4000" dirty="0" smtClean="0">
                <a:solidFill>
                  <a:schemeClr val="bg1"/>
                </a:solidFill>
                <a:latin typeface="Comic Sans MS" panose="030F0702030302020204" pitchFamily="66" charset="0"/>
                <a:ea typeface="+mn-ea"/>
                <a:cs typeface="+mn-cs"/>
              </a:rPr>
              <a:t>ребёнок </a:t>
            </a:r>
            <a:r>
              <a:rPr lang="ru-RU" sz="4000" dirty="0">
                <a:solidFill>
                  <a:schemeClr val="bg1"/>
                </a:solidFill>
                <a:latin typeface="Comic Sans MS" panose="030F0702030302020204" pitchFamily="66" charset="0"/>
                <a:ea typeface="+mn-ea"/>
                <a:cs typeface="+mn-cs"/>
              </a:rPr>
              <a:t>в автокресле</a:t>
            </a:r>
            <a:r>
              <a:rPr lang="ru-RU" sz="4000" dirty="0" smtClean="0">
                <a:solidFill>
                  <a:schemeClr val="bg1"/>
                </a:solidFill>
                <a:latin typeface="Comic Sans MS" panose="030F0702030302020204" pitchFamily="66" charset="0"/>
                <a:ea typeface="+mn-ea"/>
                <a:cs typeface="+mn-cs"/>
              </a:rPr>
              <a:t>»</a:t>
            </a:r>
            <a:r>
              <a:rPr lang="ru-RU" sz="3600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496944" cy="1473200"/>
          </a:xfrm>
        </p:spPr>
        <p:txBody>
          <a:bodyPr/>
          <a:lstStyle/>
          <a:p>
            <a:pPr lvl="0">
              <a:spcBef>
                <a:spcPts val="0"/>
              </a:spcBef>
              <a:buClrTx/>
              <a:buSzTx/>
            </a:pPr>
            <a:r>
              <a:rPr lang="ru-RU" sz="1800" dirty="0">
                <a:solidFill>
                  <a:schemeClr val="bg1"/>
                </a:solidFill>
                <a:latin typeface="Calibri"/>
              </a:rPr>
              <a:t>Муниципальное бюджетное дошкольное образовательное учреждение детский сад</a:t>
            </a:r>
          </a:p>
          <a:p>
            <a:pPr lvl="0">
              <a:spcBef>
                <a:spcPts val="0"/>
              </a:spcBef>
              <a:buClrTx/>
              <a:buSzTx/>
            </a:pPr>
            <a:r>
              <a:rPr lang="ru-RU" sz="1800" dirty="0">
                <a:solidFill>
                  <a:schemeClr val="bg1"/>
                </a:solidFill>
                <a:latin typeface="Calibri"/>
              </a:rPr>
              <a:t>общеразвивающего вида №8 «Рябинка» города Белореченска муниципального образования </a:t>
            </a:r>
            <a:r>
              <a:rPr lang="ru-RU" sz="1800" dirty="0" err="1">
                <a:solidFill>
                  <a:schemeClr val="bg1"/>
                </a:solidFill>
                <a:latin typeface="Calibri"/>
              </a:rPr>
              <a:t>Белореченский</a:t>
            </a:r>
            <a:r>
              <a:rPr lang="ru-RU" sz="1800" dirty="0">
                <a:solidFill>
                  <a:schemeClr val="bg1"/>
                </a:solidFill>
                <a:latin typeface="Calibri"/>
              </a:rPr>
              <a:t> район</a:t>
            </a:r>
          </a:p>
        </p:txBody>
      </p:sp>
      <p:sp>
        <p:nvSpPr>
          <p:cNvPr id="5" name="AutoShape 2" descr="Консультация для родителей«Безопасная перевозка детей в автомобиле» - Мой  веб-сай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Консультация для родителей«Безопасная перевозка детей в автомобиле» - Мой  веб-сай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Консультация для родителей«Безопасная перевозка детей в автомобиле» - Мой  веб-сай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4" r="8789"/>
          <a:stretch/>
        </p:blipFill>
        <p:spPr bwMode="auto">
          <a:xfrm>
            <a:off x="152087" y="2783844"/>
            <a:ext cx="4471665" cy="4104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69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omic Sans MS" panose="030F0702030302020204" pitchFamily="66" charset="0"/>
                <a:ea typeface="+mj-ea"/>
                <a:cs typeface="+mj-cs"/>
              </a:rPr>
              <a:t>Цель: </a:t>
            </a:r>
            <a:r>
              <a:rPr lang="ru-RU" sz="2000" dirty="0" smtClean="0">
                <a:solidFill>
                  <a:schemeClr val="tx2"/>
                </a:solidFill>
                <a:latin typeface="Comic Sans MS" panose="030F0702030302020204" pitchFamily="66" charset="0"/>
                <a:ea typeface="+mj-ea"/>
                <a:cs typeface="+mj-cs"/>
              </a:rPr>
              <a:t>пропаганда безопасного поведения на дорогах, создание условий для проявления детьми активной социальной позиции в вопросах пропаганды использования автокресел.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43160" y="2232159"/>
            <a:ext cx="404931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Задачи: </a:t>
            </a:r>
          </a:p>
          <a:p>
            <a:pPr lvl="0"/>
            <a:r>
              <a:rPr lang="ru-RU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-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создание условий для актуализации и закрепления у детей навыков безопасного культурного поведения на дорогах(формирование осознанной позиции при использование автокресел);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-вовлечение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родителей в образовательный процесс.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4098" name="Picture 2" descr="Ребенок в автомобиле | «Детский сад «Дюймовочк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7022"/>
            <a:ext cx="4660978" cy="4660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01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6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Для создание </a:t>
            </a:r>
            <a:r>
              <a:rPr lang="ru-RU" sz="2000" dirty="0">
                <a:solidFill>
                  <a:schemeClr val="tx2"/>
                </a:solidFill>
                <a:latin typeface="Comic Sans MS" panose="030F0702030302020204" pitchFamily="66" charset="0"/>
              </a:rPr>
              <a:t>условий </a:t>
            </a:r>
            <a:r>
              <a:rPr lang="ru-RU" sz="2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актуализации </a:t>
            </a:r>
            <a:r>
              <a:rPr lang="ru-RU" sz="2000" dirty="0">
                <a:solidFill>
                  <a:schemeClr val="tx2"/>
                </a:solidFill>
                <a:latin typeface="Comic Sans MS" panose="030F0702030302020204" pitchFamily="66" charset="0"/>
              </a:rPr>
              <a:t>и закрепления у детей навыков </a:t>
            </a:r>
            <a:r>
              <a:rPr lang="ru-RU" sz="2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безопасного поведения </a:t>
            </a:r>
            <a:r>
              <a:rPr lang="ru-RU" sz="2000" dirty="0">
                <a:solidFill>
                  <a:schemeClr val="tx2"/>
                </a:solidFill>
                <a:latin typeface="Comic Sans MS" panose="030F0702030302020204" pitchFamily="66" charset="0"/>
              </a:rPr>
              <a:t>на </a:t>
            </a:r>
            <a:r>
              <a:rPr lang="ru-RU" sz="2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дорогах</a:t>
            </a:r>
            <a:r>
              <a:rPr lang="ru-RU" sz="2000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были проведены </a:t>
            </a:r>
            <a:r>
              <a:rPr lang="ru-RU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«Минутки безопасности»</a:t>
            </a:r>
            <a:endParaRPr lang="ru-RU" sz="24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162" y="1306581"/>
            <a:ext cx="4298046" cy="32235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3" r="5338"/>
          <a:stretch/>
        </p:blipFill>
        <p:spPr bwMode="auto">
          <a:xfrm>
            <a:off x="-71889" y="3698057"/>
            <a:ext cx="4295601" cy="3159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5"/>
          <a:stretch/>
        </p:blipFill>
        <p:spPr bwMode="auto">
          <a:xfrm>
            <a:off x="6071660" y="2996952"/>
            <a:ext cx="3078457" cy="3929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230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5011" y="260648"/>
            <a:ext cx="86579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Для закрепления безопасного поведения на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дорогах,</a:t>
            </a:r>
            <a:endParaRPr lang="ru-RU" sz="2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lvl="0" algn="ctr"/>
            <a:r>
              <a:rPr lang="ru-RU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д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ети играли в дидактические игры «Внимание дорога!», </a:t>
            </a:r>
            <a:endParaRPr lang="ru-RU" sz="2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lvl="0" algn="ctr"/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Знаки на дорогах»</a:t>
            </a:r>
          </a:p>
          <a:p>
            <a:pPr lvl="0"/>
            <a:endParaRPr lang="ru-RU" sz="2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13137"/>
            <a:ext cx="4105553" cy="3079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6" y="1213137"/>
            <a:ext cx="4225527" cy="3169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61" y="3626477"/>
            <a:ext cx="4307467" cy="3231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9" y="5110063"/>
            <a:ext cx="3025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«Собери дорожный знак»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746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0" t="28864" r="7863"/>
          <a:stretch/>
        </p:blipFill>
        <p:spPr bwMode="auto">
          <a:xfrm>
            <a:off x="262960" y="768778"/>
            <a:ext cx="2952328" cy="3753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7" r="5176"/>
          <a:stretch/>
        </p:blipFill>
        <p:spPr bwMode="auto">
          <a:xfrm>
            <a:off x="5364088" y="239086"/>
            <a:ext cx="3607551" cy="3580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0"/>
          <a:stretch/>
        </p:blipFill>
        <p:spPr bwMode="auto">
          <a:xfrm>
            <a:off x="3011940" y="3593256"/>
            <a:ext cx="3757900" cy="3188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04077" y="3193146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Едем в гости»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63781" y="3922383"/>
            <a:ext cx="2204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«Мы-водители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-15934" y="4479482"/>
            <a:ext cx="2915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«По дороге в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детский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сад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2960" y="307113"/>
            <a:ext cx="5256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Играли в сюжетно-ролевые игры: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39824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520" y="4797152"/>
            <a:ext cx="4370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Для родителей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были подготовлены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памятки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на тему: «Безопасность </a:t>
            </a:r>
            <a:r>
              <a:rPr lang="ru-RU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ребенка во время поездки в автомобиле»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907" y="1988840"/>
            <a:ext cx="4406435" cy="4406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3"/>
          <a:stretch/>
        </p:blipFill>
        <p:spPr bwMode="auto">
          <a:xfrm>
            <a:off x="19930" y="349079"/>
            <a:ext cx="4792927" cy="4186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74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6764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28 сентября было проведено агитационное мероприятие для родителей и детей на тему: «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Берегите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своих детей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». </a:t>
            </a:r>
            <a:r>
              <a:rPr lang="ru-RU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Где были проведены опросы о перевозке детей в автокреслах. А так же,  осмотр  автомашин при наличии автокресел.</a:t>
            </a:r>
            <a:endParaRPr lang="ru-RU" sz="2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913" y="3166300"/>
            <a:ext cx="2767448" cy="3691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222"/>
            <a:ext cx="2961507" cy="3953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06"/>
          <a:stretch/>
        </p:blipFill>
        <p:spPr bwMode="auto">
          <a:xfrm>
            <a:off x="5703361" y="2132856"/>
            <a:ext cx="3400130" cy="4058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2574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5699824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30" name="Picture 6" descr="Ребёнок – главный пассажир! - Новости, объявления - ГИБДД отделения МВД -  Государственные организации информируют - Приводинское городское посел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363" y="1401154"/>
            <a:ext cx="5075298" cy="4323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9377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126</TotalTime>
  <Words>198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Фотоотчёт  «Мой ребёнок в автокресле»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МБДОУ_8</cp:lastModifiedBy>
  <cp:revision>18</cp:revision>
  <dcterms:created xsi:type="dcterms:W3CDTF">2020-10-11T09:45:23Z</dcterms:created>
  <dcterms:modified xsi:type="dcterms:W3CDTF">2020-11-06T07:14:09Z</dcterms:modified>
</cp:coreProperties>
</file>