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64" r:id="rId5"/>
    <p:sldId id="260" r:id="rId6"/>
    <p:sldId id="265" r:id="rId7"/>
    <p:sldId id="259" r:id="rId8"/>
    <p:sldId id="258" r:id="rId9"/>
    <p:sldId id="266" r:id="rId10"/>
    <p:sldId id="268" r:id="rId11"/>
    <p:sldId id="269" r:id="rId12"/>
    <p:sldId id="267" r:id="rId13"/>
    <p:sldId id="272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79712" y="1142984"/>
            <a:ext cx="56641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Приобщение детей дошкольного возраста 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к истокам русской праздничной культуры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14414" y="214290"/>
            <a:ext cx="70009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МУНИЦИПАЛЬНОЕ БЮДЖЕТНОЕ ДОШКОЛЬНОЕ ОБРАЗОВАТЕЛЬНОЕ УЧРЕЖДЕНИЕ ДЕТСКИЙ САД №8 «РЯБИНКА» ГОРОДА БЕЛОРЕЧЕНСКА МУНИЦИПАЛЬНОГО ОБРАЗОВАНИЯ БЕЛОРЕЧЕНСКИЙ РАЙОН</a:t>
            </a:r>
            <a:r>
              <a:rPr lang="ru-RU" sz="1000" b="1" dirty="0" smtClean="0"/>
              <a:t> </a:t>
            </a:r>
            <a:endParaRPr lang="en-US" sz="1000" b="1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4857752" y="5214950"/>
            <a:ext cx="41434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Подготовил </a:t>
            </a:r>
            <a:endParaRPr lang="en-US" dirty="0" smtClean="0"/>
          </a:p>
          <a:p>
            <a:pPr algn="r"/>
            <a:r>
              <a:rPr lang="ru-RU" dirty="0" smtClean="0"/>
              <a:t>музыкальный руководитель </a:t>
            </a:r>
          </a:p>
          <a:p>
            <a:pPr algn="r"/>
            <a:r>
              <a:rPr lang="ru-RU" dirty="0" err="1" smtClean="0"/>
              <a:t>Колмакова</a:t>
            </a:r>
            <a:r>
              <a:rPr lang="ru-RU" dirty="0" smtClean="0"/>
              <a:t> В.А.</a:t>
            </a:r>
            <a:endParaRPr lang="ru-RU" dirty="0"/>
          </a:p>
        </p:txBody>
      </p:sp>
      <p:pic>
        <p:nvPicPr>
          <p:cNvPr id="12290" name="Picture 2" descr="D:\Мои документы\Валя\Валя\Муз-дид игры\картинки д с\русская девица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2389943"/>
            <a:ext cx="3510617" cy="44680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F:\народные праздники\IMG_46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3905277" cy="2928958"/>
          </a:xfrm>
          <a:prstGeom prst="rect">
            <a:avLst/>
          </a:prstGeom>
          <a:noFill/>
        </p:spPr>
      </p:pic>
      <p:pic>
        <p:nvPicPr>
          <p:cNvPr id="8195" name="Picture 3" descr="F:\народные праздники\IMG_46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357166"/>
            <a:ext cx="3905277" cy="2928958"/>
          </a:xfrm>
          <a:prstGeom prst="rect">
            <a:avLst/>
          </a:prstGeom>
          <a:noFill/>
        </p:spPr>
      </p:pic>
      <p:pic>
        <p:nvPicPr>
          <p:cNvPr id="8196" name="Picture 4" descr="F:\народные праздники\IMG_466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4" y="3024214"/>
            <a:ext cx="5111714" cy="383378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428728" y="6000768"/>
            <a:ext cx="5929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C000"/>
                </a:solidFill>
              </a:rPr>
              <a:t>Праздник светлой Пасхи</a:t>
            </a:r>
            <a:endParaRPr lang="ru-RU" sz="36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F:\народные праздники\DSCF438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500174"/>
            <a:ext cx="6034617" cy="4525963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357290" y="500042"/>
            <a:ext cx="6572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День семьи, любви и верности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F:\народные праздники\IMG_944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4393436" cy="2928958"/>
          </a:xfrm>
          <a:prstGeom prst="rect">
            <a:avLst/>
          </a:prstGeom>
          <a:noFill/>
        </p:spPr>
      </p:pic>
      <p:pic>
        <p:nvPicPr>
          <p:cNvPr id="10243" name="Picture 3" descr="F:\народные праздники\IMG_94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285728"/>
            <a:ext cx="4393436" cy="2928958"/>
          </a:xfrm>
          <a:prstGeom prst="rect">
            <a:avLst/>
          </a:prstGeom>
          <a:noFill/>
        </p:spPr>
      </p:pic>
      <p:pic>
        <p:nvPicPr>
          <p:cNvPr id="10245" name="Picture 5" descr="F:\народные праздники\DSCN277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644" y="3929066"/>
            <a:ext cx="3714356" cy="2786082"/>
          </a:xfrm>
          <a:prstGeom prst="rect">
            <a:avLst/>
          </a:prstGeom>
          <a:noFill/>
        </p:spPr>
      </p:pic>
      <p:pic>
        <p:nvPicPr>
          <p:cNvPr id="10246" name="Picture 6" descr="F:\народные праздники\20150819_1033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3857628"/>
            <a:ext cx="5080035" cy="285752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071538" y="3214686"/>
            <a:ext cx="6858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Яблочный Спас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F:\народные праздники\IMG_949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1" y="357166"/>
            <a:ext cx="4214842" cy="2809895"/>
          </a:xfrm>
          <a:prstGeom prst="rect">
            <a:avLst/>
          </a:prstGeom>
          <a:noFill/>
        </p:spPr>
      </p:pic>
      <p:pic>
        <p:nvPicPr>
          <p:cNvPr id="14339" name="Picture 3" descr="F:\народные праздники\IMG_94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57166"/>
            <a:ext cx="4179124" cy="2786082"/>
          </a:xfrm>
          <a:prstGeom prst="rect">
            <a:avLst/>
          </a:prstGeom>
          <a:noFill/>
        </p:spPr>
      </p:pic>
      <p:pic>
        <p:nvPicPr>
          <p:cNvPr id="6" name="Picture 4" descr="F:\народные праздники\20150819_10295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66" y="3286124"/>
            <a:ext cx="5826881" cy="33575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1" y="500042"/>
            <a:ext cx="73581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Спасибо за внимание!</a:t>
            </a:r>
            <a:endParaRPr lang="ru-RU" sz="5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1266" name="Picture 2" descr="D:\Мои документы\Валя\Валя\Муз-дид игры\картинки д с\весенние цветы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000108"/>
            <a:ext cx="6429420" cy="56451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4291"/>
            <a:ext cx="7772400" cy="292895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</a:t>
            </a:r>
            <a:r>
              <a:rPr lang="ru-RU" b="1" dirty="0" smtClean="0">
                <a:solidFill>
                  <a:srgbClr val="C00000"/>
                </a:solidFill>
              </a:rPr>
              <a:t>«Через красивое к человечному - 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такова закономерность воспитания » 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                           </a:t>
            </a:r>
            <a:r>
              <a:rPr lang="ru-RU" b="1" dirty="0" smtClean="0">
                <a:solidFill>
                  <a:srgbClr val="C00000"/>
                </a:solidFill>
              </a:rPr>
              <a:t>В. А. Сухомлинский. 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3108" y="3886200"/>
            <a:ext cx="6500858" cy="97156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3314" name="Picture 2" descr="D:\Мои документы\Валя\Валя\Муз-дид игры\картинки д с\бабочк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239641"/>
            <a:ext cx="3286147" cy="43517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Валя\Desktop\CIMG28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42852"/>
            <a:ext cx="3500462" cy="6080566"/>
          </a:xfrm>
          <a:prstGeom prst="rect">
            <a:avLst/>
          </a:prstGeom>
          <a:noFill/>
        </p:spPr>
      </p:pic>
      <p:pic>
        <p:nvPicPr>
          <p:cNvPr id="1030" name="Picture 6" descr="C:\Users\Валя\Desktop\CIMG28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142984"/>
            <a:ext cx="3999816" cy="542928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214810" y="285728"/>
            <a:ext cx="5105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Осенняя выставка «Дары природы»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народные праздники\DSC020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928670"/>
            <a:ext cx="3381437" cy="5189536"/>
          </a:xfrm>
          <a:prstGeom prst="rect">
            <a:avLst/>
          </a:prstGeom>
          <a:noFill/>
        </p:spPr>
      </p:pic>
      <p:pic>
        <p:nvPicPr>
          <p:cNvPr id="2051" name="Picture 3" descr="F:\народные праздники\DSC020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3500438"/>
            <a:ext cx="3619419" cy="3165488"/>
          </a:xfrm>
          <a:prstGeom prst="rect">
            <a:avLst/>
          </a:prstGeom>
          <a:noFill/>
        </p:spPr>
      </p:pic>
      <p:pic>
        <p:nvPicPr>
          <p:cNvPr id="2052" name="Picture 4" descr="F:\народные праздники\DSC021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214290"/>
            <a:ext cx="3865844" cy="321471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4282" y="142852"/>
            <a:ext cx="42815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err="1" smtClean="0">
                <a:solidFill>
                  <a:srgbClr val="FF0000"/>
                </a:solidFill>
              </a:rPr>
              <a:t>Осенины</a:t>
            </a:r>
            <a:r>
              <a:rPr lang="ru-RU" sz="2800" b="1" dirty="0" smtClean="0">
                <a:solidFill>
                  <a:srgbClr val="FF0000"/>
                </a:solidFill>
              </a:rPr>
              <a:t> в детском саду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F:\народные праздники\DSC044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4095608" cy="3071834"/>
          </a:xfrm>
          <a:prstGeom prst="rect">
            <a:avLst/>
          </a:prstGeom>
          <a:noFill/>
        </p:spPr>
      </p:pic>
      <p:pic>
        <p:nvPicPr>
          <p:cNvPr id="3075" name="Picture 3" descr="F:\народные праздники\DSC0459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357562"/>
            <a:ext cx="4046955" cy="3325992"/>
          </a:xfrm>
          <a:prstGeom prst="rect">
            <a:avLst/>
          </a:prstGeom>
          <a:noFill/>
        </p:spPr>
      </p:pic>
      <p:pic>
        <p:nvPicPr>
          <p:cNvPr id="3076" name="Picture 4" descr="F:\народные праздники\DSC046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214291"/>
            <a:ext cx="4093924" cy="3070570"/>
          </a:xfrm>
          <a:prstGeom prst="rect">
            <a:avLst/>
          </a:prstGeom>
          <a:noFill/>
        </p:spPr>
      </p:pic>
      <p:pic>
        <p:nvPicPr>
          <p:cNvPr id="3077" name="Picture 5" descr="F:\народные праздники\DSC0207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3516" y="3571876"/>
            <a:ext cx="4438580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народные праздники\DSCN47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071810"/>
            <a:ext cx="4139574" cy="3529808"/>
          </a:xfrm>
          <a:prstGeom prst="rect">
            <a:avLst/>
          </a:prstGeom>
          <a:noFill/>
        </p:spPr>
      </p:pic>
      <p:pic>
        <p:nvPicPr>
          <p:cNvPr id="4099" name="Picture 3" descr="F:\народные праздники\DSCN47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071546"/>
            <a:ext cx="3571900" cy="4387794"/>
          </a:xfrm>
          <a:prstGeom prst="rect">
            <a:avLst/>
          </a:prstGeom>
          <a:noFill/>
        </p:spPr>
      </p:pic>
      <p:pic>
        <p:nvPicPr>
          <p:cNvPr id="4100" name="Picture 4" descr="F:\народные праздники\кубань 0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142852"/>
            <a:ext cx="4171814" cy="278608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714876" y="214290"/>
            <a:ext cx="3643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Широкая масленица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F:\народные праздники\DSC025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4381349" cy="3286148"/>
          </a:xfrm>
          <a:prstGeom prst="rect">
            <a:avLst/>
          </a:prstGeom>
          <a:noFill/>
        </p:spPr>
      </p:pic>
      <p:pic>
        <p:nvPicPr>
          <p:cNvPr id="5123" name="Picture 3" descr="F:\народные праздники\DSC025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285728"/>
            <a:ext cx="4190856" cy="3143272"/>
          </a:xfrm>
          <a:prstGeom prst="rect">
            <a:avLst/>
          </a:prstGeom>
          <a:noFill/>
        </p:spPr>
      </p:pic>
      <p:pic>
        <p:nvPicPr>
          <p:cNvPr id="5125" name="Picture 5" descr="F:\народные праздники\DSC0259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857628"/>
            <a:ext cx="4143404" cy="2770187"/>
          </a:xfrm>
          <a:prstGeom prst="rect">
            <a:avLst/>
          </a:prstGeom>
          <a:noFill/>
        </p:spPr>
      </p:pic>
      <p:pic>
        <p:nvPicPr>
          <p:cNvPr id="5126" name="Picture 6" descr="F:\народные праздники\DSC0258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3786190"/>
            <a:ext cx="4128307" cy="2839305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928662" y="3286124"/>
            <a:ext cx="7429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Весенние кубанские посиделки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F:\народные праздники\DSC052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3429000"/>
            <a:ext cx="4381350" cy="3286149"/>
          </a:xfrm>
          <a:prstGeom prst="rect">
            <a:avLst/>
          </a:prstGeom>
          <a:noFill/>
        </p:spPr>
      </p:pic>
      <p:pic>
        <p:nvPicPr>
          <p:cNvPr id="6147" name="Picture 3" descr="F:\народные праздники\DSC052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42852"/>
            <a:ext cx="4381349" cy="3286148"/>
          </a:xfrm>
          <a:prstGeom prst="rect">
            <a:avLst/>
          </a:prstGeom>
          <a:noFill/>
        </p:spPr>
      </p:pic>
      <p:pic>
        <p:nvPicPr>
          <p:cNvPr id="6148" name="Picture 4" descr="F:\народные праздники\DSC052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714752"/>
            <a:ext cx="3833690" cy="2875386"/>
          </a:xfrm>
          <a:prstGeom prst="rect">
            <a:avLst/>
          </a:prstGeom>
          <a:noFill/>
        </p:spPr>
      </p:pic>
      <p:pic>
        <p:nvPicPr>
          <p:cNvPr id="6149" name="Picture 5" descr="F:\народные праздники\DSC0522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214290"/>
            <a:ext cx="3952744" cy="29646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F:\народные праздники\IMG_463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4381531" cy="3286148"/>
          </a:xfrm>
          <a:prstGeom prst="rect">
            <a:avLst/>
          </a:prstGeom>
          <a:noFill/>
        </p:spPr>
      </p:pic>
      <p:pic>
        <p:nvPicPr>
          <p:cNvPr id="7171" name="Picture 3" descr="F:\народные праздники\IMG_20161101_1423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3071810"/>
            <a:ext cx="4667281" cy="3500462"/>
          </a:xfrm>
          <a:prstGeom prst="rect">
            <a:avLst/>
          </a:prstGeom>
          <a:noFill/>
        </p:spPr>
      </p:pic>
      <p:pic>
        <p:nvPicPr>
          <p:cNvPr id="7173" name="Picture 5" descr="D:\Мои документы\Валя\Валя\Муз-дид игры\картинки д с\2403566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357166"/>
            <a:ext cx="3357563" cy="221932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42845" y="4071942"/>
            <a:ext cx="41434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Выставка пасхальных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композиций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62</Words>
  <Application>Microsoft Office PowerPoint</Application>
  <PresentationFormat>Экран (4:3)</PresentationFormat>
  <Paragraphs>17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 «Через красивое к человечному -  такова закономерность воспитания »                             В. А. Сухомлинский. 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дет. сад №8</dc:creator>
  <cp:lastModifiedBy>Валя</cp:lastModifiedBy>
  <cp:revision>14</cp:revision>
  <dcterms:created xsi:type="dcterms:W3CDTF">2016-11-01T06:49:29Z</dcterms:created>
  <dcterms:modified xsi:type="dcterms:W3CDTF">2016-12-12T18:05:44Z</dcterms:modified>
</cp:coreProperties>
</file>