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9933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2779" y="-44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13.jpeg"/><Relationship Id="rId7" Type="http://schemas.openxmlformats.org/officeDocument/2006/relationships/image" Target="../media/image16.png"/><Relationship Id="rId12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11" Type="http://schemas.microsoft.com/office/2007/relationships/hdphoto" Target="../media/hdphoto3.wdp"/><Relationship Id="rId5" Type="http://schemas.openxmlformats.org/officeDocument/2006/relationships/image" Target="../media/image15.png"/><Relationship Id="rId4" Type="http://schemas.openxmlformats.org/officeDocument/2006/relationships/image" Target="../media/image14.jpeg"/><Relationship Id="rId9" Type="http://schemas.openxmlformats.org/officeDocument/2006/relationships/image" Target="../media/image1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4.wdp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Группа 9"/>
          <p:cNvGrpSpPr/>
          <p:nvPr/>
        </p:nvGrpSpPr>
        <p:grpSpPr>
          <a:xfrm>
            <a:off x="0" y="0"/>
            <a:ext cx="6858000" cy="9170370"/>
            <a:chOff x="0" y="0"/>
            <a:chExt cx="6858000" cy="9170370"/>
          </a:xfrm>
        </p:grpSpPr>
        <p:pic>
          <p:nvPicPr>
            <p:cNvPr id="1034" name="Picture 10" descr="https://i.pinimg.com/736x/ed/00/ec/ed00eca6ee4f8ee719734a7e9f645c8f--border-templates-page-borders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20000"/>
            </a:blip>
            <a:srcRect l="3823" t="2751" r="3238" b="1963"/>
            <a:stretch>
              <a:fillRect/>
            </a:stretch>
          </p:blipFill>
          <p:spPr bwMode="auto">
            <a:xfrm>
              <a:off x="0" y="0"/>
              <a:ext cx="6858000" cy="9170370"/>
            </a:xfrm>
            <a:prstGeom prst="rect">
              <a:avLst/>
            </a:prstGeom>
            <a:noFill/>
          </p:spPr>
        </p:pic>
        <p:grpSp>
          <p:nvGrpSpPr>
            <p:cNvPr id="2" name="Группа 1"/>
            <p:cNvGrpSpPr/>
            <p:nvPr/>
          </p:nvGrpSpPr>
          <p:grpSpPr>
            <a:xfrm>
              <a:off x="764704" y="323528"/>
              <a:ext cx="5309865" cy="8283247"/>
              <a:chOff x="764704" y="323528"/>
              <a:chExt cx="5309865" cy="8283247"/>
            </a:xfrm>
          </p:grpSpPr>
          <p:pic>
            <p:nvPicPr>
              <p:cNvPr id="5" name="Picture 5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4077072" y="323528"/>
                <a:ext cx="1938338" cy="19319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4" name="Picture 4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EFEFE"/>
                  </a:clrFrom>
                  <a:clrTo>
                    <a:srgbClr val="FEFEFE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980728" y="611560"/>
                <a:ext cx="1115591" cy="147387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" name="Picture 3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1340768" y="2699792"/>
                <a:ext cx="4498975" cy="12255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" name="Picture 6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2204864" y="1475656"/>
                <a:ext cx="1816100" cy="7445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8" name="Прямоугольник 7"/>
              <p:cNvSpPr/>
              <p:nvPr/>
            </p:nvSpPr>
            <p:spPr>
              <a:xfrm>
                <a:off x="2435225" y="3863975"/>
                <a:ext cx="3429000" cy="708025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2000" b="1" i="1" dirty="0" smtClean="0">
                    <a:solidFill>
                      <a:schemeClr val="accent1">
                        <a:lumMod val="50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Ноябрь 2019</a:t>
                </a:r>
                <a:endParaRPr lang="ru-RU" sz="2000" b="1" i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2000" b="1" i="1" dirty="0">
                    <a:solidFill>
                      <a:schemeClr val="accent1">
                        <a:lumMod val="50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Выпуск 2</a:t>
                </a:r>
                <a:r>
                  <a:rPr lang="ru-RU" i="1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endParaRPr lang="ru-RU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764704" y="5652120"/>
                <a:ext cx="5309865" cy="29546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400" b="1" dirty="0" smtClean="0">
                    <a:solidFill>
                      <a:srgbClr val="993300"/>
                    </a:solidFill>
                  </a:rPr>
                  <a:t>В нашем номере:</a:t>
                </a:r>
              </a:p>
              <a:p>
                <a:pPr>
                  <a:lnSpc>
                    <a:spcPct val="150000"/>
                  </a:lnSpc>
                  <a:buFontTx/>
                  <a:buChar char="-"/>
                </a:pPr>
                <a:r>
                  <a:rPr lang="ru-RU" b="1" dirty="0" smtClean="0"/>
                  <a:t> Познавательный досуг в группе №4 «Знакомство с творчеством Кубанского Казачьего Хора»</a:t>
                </a:r>
              </a:p>
              <a:p>
                <a:pPr>
                  <a:lnSpc>
                    <a:spcPct val="150000"/>
                  </a:lnSpc>
                  <a:buFontTx/>
                  <a:buChar char="-"/>
                </a:pPr>
                <a:r>
                  <a:rPr lang="ru-RU" b="1" dirty="0" smtClean="0"/>
                  <a:t> Конкурс чтецов в нашем саду</a:t>
                </a:r>
              </a:p>
              <a:p>
                <a:pPr>
                  <a:lnSpc>
                    <a:spcPct val="150000"/>
                  </a:lnSpc>
                </a:pPr>
                <a:r>
                  <a:rPr lang="ru-RU" b="1" dirty="0" smtClean="0"/>
                  <a:t>- Мероприятия посвящённые Дню Матери.</a:t>
                </a:r>
              </a:p>
              <a:p>
                <a:pPr>
                  <a:lnSpc>
                    <a:spcPct val="150000"/>
                  </a:lnSpc>
                </a:pPr>
                <a:r>
                  <a:rPr lang="ru-RU" b="1" dirty="0" smtClean="0"/>
                  <a:t>- Родителям на заметку: «Воспитываем детей опрятными и аккуратными»</a:t>
                </a:r>
                <a:endParaRPr lang="ru-RU" b="1" dirty="0"/>
              </a:p>
            </p:txBody>
          </p:sp>
          <p:pic>
            <p:nvPicPr>
              <p:cNvPr id="3" name="Picture 7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1124744" y="1619672"/>
                <a:ext cx="4949825" cy="23653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146" name="Picture 2" descr="http://www.coollady.ru/pic/0002/038/07.jpg"/>
              <p:cNvPicPr>
                <a:picLocks noChangeAspect="1" noChangeArrowheads="1"/>
              </p:cNvPicPr>
              <p:nvPr/>
            </p:nvPicPr>
            <p:blipFill>
              <a:blip r:embed="rId8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780928" y="3995936"/>
                <a:ext cx="1373713" cy="1728192"/>
              </a:xfrm>
              <a:prstGeom prst="rect">
                <a:avLst/>
              </a:prstGeom>
              <a:noFill/>
            </p:spPr>
          </p:pic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Группа 8"/>
          <p:cNvGrpSpPr/>
          <p:nvPr/>
        </p:nvGrpSpPr>
        <p:grpSpPr>
          <a:xfrm>
            <a:off x="0" y="0"/>
            <a:ext cx="6858000" cy="9170370"/>
            <a:chOff x="0" y="0"/>
            <a:chExt cx="6858000" cy="9170370"/>
          </a:xfrm>
        </p:grpSpPr>
        <p:pic>
          <p:nvPicPr>
            <p:cNvPr id="1034" name="Picture 10" descr="https://i.pinimg.com/736x/ed/00/ec/ed00eca6ee4f8ee719734a7e9f645c8f--border-templates-page-borders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20000"/>
            </a:blip>
            <a:srcRect l="3823" t="2751" r="3238" b="1963"/>
            <a:stretch>
              <a:fillRect/>
            </a:stretch>
          </p:blipFill>
          <p:spPr bwMode="auto">
            <a:xfrm>
              <a:off x="0" y="0"/>
              <a:ext cx="6858000" cy="9170370"/>
            </a:xfrm>
            <a:prstGeom prst="rect">
              <a:avLst/>
            </a:prstGeom>
            <a:noFill/>
          </p:spPr>
        </p:pic>
        <p:pic>
          <p:nvPicPr>
            <p:cNvPr id="4099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924944" y="6876256"/>
              <a:ext cx="3183856" cy="2025884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4100" name="Picture 4"/>
            <p:cNvPicPr>
              <a:picLocks noChangeAspect="1" noChangeArrowheads="1"/>
            </p:cNvPicPr>
            <p:nvPr/>
          </p:nvPicPr>
          <p:blipFill>
            <a:blip r:embed="rId4" cstate="print">
              <a:lum bright="10000"/>
            </a:blip>
            <a:srcRect/>
            <a:stretch>
              <a:fillRect/>
            </a:stretch>
          </p:blipFill>
          <p:spPr bwMode="auto">
            <a:xfrm>
              <a:off x="2132856" y="3563888"/>
              <a:ext cx="3076700" cy="1691233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5" cstate="print">
              <a:lum bright="10000"/>
            </a:blip>
            <a:srcRect/>
            <a:stretch>
              <a:fillRect/>
            </a:stretch>
          </p:blipFill>
          <p:spPr bwMode="auto">
            <a:xfrm>
              <a:off x="620688" y="5220072"/>
              <a:ext cx="2952328" cy="2007265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4097" name="Picture 1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573016" y="5364088"/>
              <a:ext cx="2664296" cy="1878183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4104" name="Picture 8" descr="http://900igr.net/up/datai/117307/0001-001-.png"/>
            <p:cNvPicPr>
              <a:picLocks noChangeAspect="1" noChangeArrowheads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11631"/>
            <a:stretch>
              <a:fillRect/>
            </a:stretch>
          </p:blipFill>
          <p:spPr bwMode="auto">
            <a:xfrm>
              <a:off x="1196752" y="7164288"/>
              <a:ext cx="1224136" cy="1728192"/>
            </a:xfrm>
            <a:prstGeom prst="rect">
              <a:avLst/>
            </a:prstGeom>
            <a:noFill/>
          </p:spPr>
        </p:pic>
        <p:sp>
          <p:nvSpPr>
            <p:cNvPr id="8" name="Прямоугольник 7"/>
            <p:cNvSpPr/>
            <p:nvPr/>
          </p:nvSpPr>
          <p:spPr>
            <a:xfrm>
              <a:off x="908720" y="763121"/>
              <a:ext cx="5200080" cy="280076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1600" b="1" dirty="0" smtClean="0"/>
                <a:t>С целью знакомства с историей и творчеством Государственного академического Кубанского Казачьего хора , музыкальный руководитель Горохова Е.Г. подготовила и провела интересное мероприятие с воспитанниками подготовительной к школе группы №4.</a:t>
              </a:r>
            </a:p>
            <a:p>
              <a:r>
                <a:rPr lang="ru-RU" sz="1600" b="1" dirty="0" smtClean="0"/>
                <a:t>В процессе досуга ребята проследили историю создания и этапы творчества лучшего музыкального коллектива Краснодарского края под управлением Виктора Захарченко, познакомились с произведениями, которые исполняет Кубанский Казачий хор, а также поиграли в кубанские игры. 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Группа 9"/>
          <p:cNvGrpSpPr/>
          <p:nvPr/>
        </p:nvGrpSpPr>
        <p:grpSpPr>
          <a:xfrm>
            <a:off x="0" y="-26370"/>
            <a:ext cx="6858000" cy="9170370"/>
            <a:chOff x="0" y="-26370"/>
            <a:chExt cx="6858000" cy="9170370"/>
          </a:xfrm>
        </p:grpSpPr>
        <p:pic>
          <p:nvPicPr>
            <p:cNvPr id="1034" name="Picture 10" descr="https://i.pinimg.com/736x/ed/00/ec/ed00eca6ee4f8ee719734a7e9f645c8f--border-templates-page-borders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20000"/>
            </a:blip>
            <a:srcRect l="3823" t="2751" r="3238" b="1963"/>
            <a:stretch>
              <a:fillRect/>
            </a:stretch>
          </p:blipFill>
          <p:spPr bwMode="auto">
            <a:xfrm>
              <a:off x="0" y="-26370"/>
              <a:ext cx="6858000" cy="9170370"/>
            </a:xfrm>
            <a:prstGeom prst="rect">
              <a:avLst/>
            </a:prstGeom>
            <a:noFill/>
          </p:spPr>
        </p:pic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60648" y="6228184"/>
              <a:ext cx="1983050" cy="26440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32856" y="6300192"/>
              <a:ext cx="1854078" cy="18722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050" name="Picture 2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="" xmlns:a14="http://schemas.microsoft.com/office/drawing/2010/main">
                    <a14:imgLayer r:embed="rId6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t="29685" b="28036"/>
            <a:stretch/>
          </p:blipFill>
          <p:spPr bwMode="auto">
            <a:xfrm>
              <a:off x="502161" y="4355976"/>
              <a:ext cx="2872660" cy="2160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51" name="Picture 3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BEBA8EAE-BF5A-486C-A8C5-ECC9F3942E4B}">
                  <a14:imgProps xmlns="" xmlns:a14="http://schemas.microsoft.com/office/drawing/2010/main">
                    <a14:imgLayer r:embed="rId8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t="31472" b="15680"/>
            <a:stretch/>
          </p:blipFill>
          <p:spPr bwMode="auto">
            <a:xfrm>
              <a:off x="3573015" y="4211960"/>
              <a:ext cx="2169433" cy="20392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073" name="Picture 1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BEBA8EAE-BF5A-486C-A8C5-ECC9F3942E4B}">
                  <a14:imgProps xmlns="" xmlns:a14="http://schemas.microsoft.com/office/drawing/2010/main">
                    <a14:imgLayer r:embed="rId11">
                      <a14:imgEffect>
                        <a14:brightnessContrast bright="200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13176" y="5652120"/>
              <a:ext cx="1628800" cy="1735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" name="TextBox 1"/>
            <p:cNvSpPr txBox="1"/>
            <p:nvPr/>
          </p:nvSpPr>
          <p:spPr>
            <a:xfrm>
              <a:off x="620688" y="755576"/>
              <a:ext cx="5832648" cy="36933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>
                  <a:latin typeface="Monotype Corsiva" pitchFamily="66" charset="0"/>
                </a:rPr>
                <a:t>26 ноября в нашем саду состоялся конкурс чтецов под названием «Там, на неведомых дорожках» посвящённый 220-летию со дня рождения А.С.Пушкина.</a:t>
              </a:r>
            </a:p>
            <a:p>
              <a:r>
                <a:rPr lang="ru-RU" dirty="0" smtClean="0">
                  <a:latin typeface="Monotype Corsiva" pitchFamily="66" charset="0"/>
                </a:rPr>
                <a:t>В конкурсе приняли участие почти все возрастные группы нашего учреждения. Ребята  прониклись эпохой поэта, читали стихотворения Александра Сергеевича  очень выразительно , и даже разыграли небольшие  сценки с атрибутами того времени. Конечно же все конкурсанты получили грамоты за участие, а победителями были признаны следующие воспитанники: </a:t>
              </a:r>
              <a:r>
                <a:rPr lang="ru-RU" dirty="0" err="1" smtClean="0">
                  <a:latin typeface="Monotype Corsiva" pitchFamily="66" charset="0"/>
                </a:rPr>
                <a:t>Стогний</a:t>
              </a:r>
              <a:r>
                <a:rPr lang="ru-RU" dirty="0" smtClean="0">
                  <a:latin typeface="Monotype Corsiva" pitchFamily="66" charset="0"/>
                </a:rPr>
                <a:t> Мария (гр№10), Евстафьева Кат я (гр№2), </a:t>
              </a:r>
              <a:r>
                <a:rPr lang="ru-RU" dirty="0" err="1" smtClean="0">
                  <a:latin typeface="Monotype Corsiva" pitchFamily="66" charset="0"/>
                </a:rPr>
                <a:t>Гоцева</a:t>
              </a:r>
              <a:r>
                <a:rPr lang="ru-RU" dirty="0" smtClean="0">
                  <a:latin typeface="Monotype Corsiva" pitchFamily="66" charset="0"/>
                </a:rPr>
                <a:t> Виолетта (гр№2), Кудрявцев Артём (гр№11), </a:t>
              </a:r>
              <a:r>
                <a:rPr lang="ru-RU" dirty="0" err="1" smtClean="0">
                  <a:latin typeface="Monotype Corsiva" pitchFamily="66" charset="0"/>
                </a:rPr>
                <a:t>Казаева</a:t>
              </a:r>
              <a:r>
                <a:rPr lang="ru-RU" dirty="0" smtClean="0">
                  <a:latin typeface="Monotype Corsiva" pitchFamily="66" charset="0"/>
                </a:rPr>
                <a:t> Эвелина (гр№11), </a:t>
              </a:r>
              <a:r>
                <a:rPr lang="ru-RU" dirty="0" err="1" smtClean="0">
                  <a:latin typeface="Monotype Corsiva" pitchFamily="66" charset="0"/>
                </a:rPr>
                <a:t>Гедин</a:t>
              </a:r>
              <a:r>
                <a:rPr lang="ru-RU" dirty="0" smtClean="0">
                  <a:latin typeface="Monotype Corsiva" pitchFamily="66" charset="0"/>
                </a:rPr>
                <a:t> Илларион (гр№4) и Шубина Яна (гр№4).</a:t>
              </a:r>
            </a:p>
            <a:p>
              <a:endParaRPr lang="ru-RU" dirty="0"/>
            </a:p>
          </p:txBody>
        </p:sp>
        <p:pic>
          <p:nvPicPr>
            <p:cNvPr id="3076" name="Picture 4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3933056" y="6876256"/>
              <a:ext cx="1512168" cy="2016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  <p:extLst>
      <p:ext uri="{BB962C8B-B14F-4D97-AF65-F5344CB8AC3E}">
        <p14:creationId xmlns="" xmlns:p14="http://schemas.microsoft.com/office/powerpoint/2010/main" val="2513939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https://i.pinimg.com/736x/ed/00/ec/ed00eca6ee4f8ee719734a7e9f645c8f--border-templates-page-borders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20000"/>
          </a:blip>
          <a:srcRect l="3823" t="2751" r="3238" b="1963"/>
          <a:stretch>
            <a:fillRect/>
          </a:stretch>
        </p:blipFill>
        <p:spPr bwMode="auto">
          <a:xfrm>
            <a:off x="0" y="0"/>
            <a:ext cx="6858000" cy="9170370"/>
          </a:xfrm>
          <a:prstGeom prst="rect">
            <a:avLst/>
          </a:prstGeom>
          <a:noFill/>
        </p:spPr>
      </p:pic>
      <p:grpSp>
        <p:nvGrpSpPr>
          <p:cNvPr id="3" name="Группа 2"/>
          <p:cNvGrpSpPr/>
          <p:nvPr/>
        </p:nvGrpSpPr>
        <p:grpSpPr>
          <a:xfrm>
            <a:off x="327384" y="611560"/>
            <a:ext cx="6053944" cy="8066790"/>
            <a:chOff x="327384" y="611560"/>
            <a:chExt cx="6053944" cy="8066790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692696" y="611560"/>
              <a:ext cx="5544616" cy="427809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1600" b="1" dirty="0">
                  <a:solidFill>
                    <a:srgbClr val="800000"/>
                  </a:solidFill>
                  <a:latin typeface="Palatino Linotype" pitchFamily="18" charset="0"/>
                </a:rPr>
                <a:t>Среди многочисленных праздников, отмечаемых в нашей стране, День Матери занимает особое место. Это праздник, к которому никто не может остаться равнодушным. В этот день хочется сказать слова благодарности всем Матерям, которые дарят детям любовь, добро, нежность и ласку</a:t>
              </a:r>
              <a:r>
                <a:rPr lang="ru-RU" sz="1600" b="1" dirty="0" smtClean="0">
                  <a:solidFill>
                    <a:srgbClr val="800000"/>
                  </a:solidFill>
                  <a:latin typeface="Palatino Linotype" pitchFamily="18" charset="0"/>
                </a:rPr>
                <a:t>.</a:t>
              </a:r>
            </a:p>
            <a:p>
              <a:r>
                <a:rPr lang="ru-RU" sz="1600" b="1" dirty="0">
                  <a:solidFill>
                    <a:srgbClr val="800000"/>
                  </a:solidFill>
                  <a:latin typeface="Palatino Linotype" pitchFamily="18" charset="0"/>
                </a:rPr>
                <a:t> День Матери в дошкольном учреждении проходит очень ярко, трепетно и </a:t>
              </a:r>
              <a:r>
                <a:rPr lang="ru-RU" sz="1600" b="1" dirty="0" smtClean="0">
                  <a:solidFill>
                    <a:srgbClr val="800000"/>
                  </a:solidFill>
                  <a:latin typeface="Palatino Linotype" pitchFamily="18" charset="0"/>
                </a:rPr>
                <a:t>интересно. В группах № 5 и №11 прошли </a:t>
              </a:r>
              <a:r>
                <a:rPr lang="ru-RU" sz="1600" b="1" dirty="0">
                  <a:solidFill>
                    <a:srgbClr val="800000"/>
                  </a:solidFill>
                  <a:latin typeface="Palatino Linotype" pitchFamily="18" charset="0"/>
                </a:rPr>
                <a:t>праздничные </a:t>
              </a:r>
              <a:r>
                <a:rPr lang="ru-RU" sz="1600" b="1" dirty="0" smtClean="0">
                  <a:solidFill>
                    <a:srgbClr val="800000"/>
                  </a:solidFill>
                  <a:latin typeface="Palatino Linotype" pitchFamily="18" charset="0"/>
                </a:rPr>
                <a:t>концерты </a:t>
              </a:r>
              <a:r>
                <a:rPr lang="ru-RU" sz="1600" b="1" dirty="0">
                  <a:solidFill>
                    <a:srgbClr val="800000"/>
                  </a:solidFill>
                  <a:latin typeface="Palatino Linotype" pitchFamily="18" charset="0"/>
                </a:rPr>
                <a:t>для любимых мам, где главными участниками стали мамы. </a:t>
              </a:r>
              <a:r>
                <a:rPr lang="ru-RU" sz="1600" b="1" dirty="0" smtClean="0">
                  <a:solidFill>
                    <a:srgbClr val="800000"/>
                  </a:solidFill>
                  <a:latin typeface="Palatino Linotype" pitchFamily="18" charset="0"/>
                </a:rPr>
                <a:t>Мамы </a:t>
              </a:r>
              <a:r>
                <a:rPr lang="ru-RU" sz="1600" b="1" dirty="0">
                  <a:solidFill>
                    <a:srgbClr val="800000"/>
                  </a:solidFill>
                  <a:latin typeface="Palatino Linotype" pitchFamily="18" charset="0"/>
                </a:rPr>
                <a:t>имели возможность поиграть вместе с детьми, рассказать о своих увлечениях и хобби, пообщаться друг с другом, поделиться опытом, просто расслабиться в привычной для детей обстановке, а дети порадовать их красивыми песнями, веселыми танцами, трогательными стихами и поздравлениями.</a:t>
              </a:r>
            </a:p>
          </p:txBody>
        </p: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7384" y="7086433"/>
              <a:ext cx="2827639" cy="159191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89014" y="4427984"/>
              <a:ext cx="1692314" cy="30059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="" xmlns:a14="http://schemas.microsoft.com/office/drawing/2010/main">
                    <a14:imgLayer r:embed="rId6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2696" y="5033670"/>
              <a:ext cx="3528392" cy="19864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-1469" t="-42" r="31702" b="42"/>
          <a:stretch/>
        </p:blipFill>
        <p:spPr bwMode="auto">
          <a:xfrm>
            <a:off x="3332657" y="7086433"/>
            <a:ext cx="2290564" cy="18483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001792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https://i.pinimg.com/736x/ed/00/ec/ed00eca6ee4f8ee719734a7e9f645c8f--border-templates-page-borders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20000"/>
          </a:blip>
          <a:srcRect l="3823" t="2751" r="3238" b="1963"/>
          <a:stretch>
            <a:fillRect/>
          </a:stretch>
        </p:blipFill>
        <p:spPr bwMode="auto">
          <a:xfrm>
            <a:off x="0" y="0"/>
            <a:ext cx="6858000" cy="9170370"/>
          </a:xfrm>
          <a:prstGeom prst="rect">
            <a:avLst/>
          </a:prstGeom>
          <a:noFill/>
        </p:spPr>
      </p:pic>
      <p:pic>
        <p:nvPicPr>
          <p:cNvPr id="1026" name="Picture 2" descr="https://189131.selcdn.ru/leonardo/uploadsForSiteId/41831/texteditor/cb093bff-ca3f-4d9c-aac6-af09ef655b3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6858000" cy="924624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412457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525</TotalTime>
  <Words>367</Words>
  <Application>Microsoft Office PowerPoint</Application>
  <PresentationFormat>Экран (4:3)</PresentationFormat>
  <Paragraphs>13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сад 8</dc:creator>
  <cp:lastModifiedBy>сад 8</cp:lastModifiedBy>
  <cp:revision>51</cp:revision>
  <dcterms:created xsi:type="dcterms:W3CDTF">2018-12-03T10:11:50Z</dcterms:created>
  <dcterms:modified xsi:type="dcterms:W3CDTF">2019-11-29T06:38:50Z</dcterms:modified>
</cp:coreProperties>
</file>