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65" r:id="rId4"/>
    <p:sldId id="266" r:id="rId5"/>
    <p:sldId id="267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00"/>
    <a:srgbClr val="0066FF"/>
    <a:srgbClr val="FF3300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316" y="-1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microsoft.com/office/2007/relationships/hdphoto" Target="../media/hdphoto5.wdp"/><Relationship Id="rId10" Type="http://schemas.openxmlformats.org/officeDocument/2006/relationships/image" Target="../media/image22.jpeg"/><Relationship Id="rId4" Type="http://schemas.openxmlformats.org/officeDocument/2006/relationships/image" Target="../media/image18.jpeg"/><Relationship Id="rId9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4463"/>
            <a:ext cx="6858000" cy="9288463"/>
            <a:chOff x="0" y="-144463"/>
            <a:chExt cx="6858000" cy="928846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8" name="AutoShape 4" descr="https://fs00.infourok.ru/images/doc/308/307148/hello_html_mdb8c43a.png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88840" y="1452506"/>
              <a:ext cx="1815922" cy="74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5" descr="http://million-otkrytok.ru/upload/iblock/170/1701e3f7541029dcaa2153050f3716e4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59744" y="678857"/>
              <a:ext cx="1718387" cy="1718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66307" y="2507574"/>
              <a:ext cx="4498534" cy="1225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41856" y="889683"/>
              <a:ext cx="1042369" cy="1379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Прямоугольник 9"/>
            <p:cNvSpPr/>
            <p:nvPr/>
          </p:nvSpPr>
          <p:spPr>
            <a:xfrm>
              <a:off x="4159744" y="3733124"/>
              <a:ext cx="167565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i="1" dirty="0" smtClean="0">
                  <a:solidFill>
                    <a:srgbClr val="19194D"/>
                  </a:solidFill>
                </a:rPr>
                <a:t>ИЮЛЬ 2019г.</a:t>
              </a:r>
            </a:p>
            <a:p>
              <a:r>
                <a:rPr lang="ru-RU" b="1" i="1" dirty="0" smtClean="0">
                  <a:solidFill>
                    <a:srgbClr val="19194D"/>
                  </a:solidFill>
                </a:rPr>
                <a:t>Выпуск </a:t>
              </a:r>
              <a:r>
                <a:rPr lang="ru-RU" b="1" i="1" dirty="0">
                  <a:solidFill>
                    <a:srgbClr val="19194D"/>
                  </a:solidFill>
                </a:rPr>
                <a:t>2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36712" y="3995936"/>
              <a:ext cx="5472608" cy="40626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altLang="ru-RU" sz="2800" b="1" i="1" u="sng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В нашем номере:</a:t>
              </a:r>
            </a:p>
            <a:p>
              <a:pPr>
                <a:lnSpc>
                  <a:spcPct val="150000"/>
                </a:lnSpc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«Страна любимых игрушек» развлечение в группе №9</a:t>
              </a:r>
              <a:endParaRPr lang="ru-RU" altLang="ru-RU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150000"/>
                </a:lnSpc>
                <a:buFontTx/>
                <a:buChar char="-"/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 Круглый стол с родителями в группе №10  «Давайте познакомимся»</a:t>
              </a:r>
            </a:p>
            <a:p>
              <a:pPr>
                <a:lnSpc>
                  <a:spcPct val="150000"/>
                </a:lnSpc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altLang="ru-RU" b="1" dirty="0" err="1" smtClean="0">
                  <a:latin typeface="Times New Roman" pitchFamily="18" charset="0"/>
                  <a:cs typeface="Times New Roman" pitchFamily="18" charset="0"/>
                </a:rPr>
                <a:t>Фотоотчёт</a:t>
              </a: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 экскурсии на спортивную  площадку городского парка </a:t>
              </a:r>
            </a:p>
            <a:p>
              <a:pPr>
                <a:lnSpc>
                  <a:spcPct val="150000"/>
                </a:lnSpc>
              </a:pPr>
              <a:r>
                <a:rPr lang="ru-RU" altLang="ru-RU" b="1" dirty="0" smtClean="0">
                  <a:latin typeface="Times New Roman" pitchFamily="18" charset="0"/>
                  <a:cs typeface="Times New Roman" pitchFamily="18" charset="0"/>
                </a:rPr>
                <a:t>- Мастер-класс для родителей группы №2 «Аппликация из ватных дисков»</a:t>
              </a:r>
            </a:p>
          </p:txBody>
        </p:sp>
        <p:pic>
          <p:nvPicPr>
            <p:cNvPr id="5" name="Picture 7"/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l="8011" t="9928" r="9167" b="28931"/>
            <a:stretch/>
          </p:blipFill>
          <p:spPr bwMode="auto">
            <a:xfrm>
              <a:off x="1463040" y="1674139"/>
              <a:ext cx="4101802" cy="1446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69" t="18740" b="13274"/>
            <a:stretch/>
          </p:blipFill>
          <p:spPr bwMode="auto">
            <a:xfrm>
              <a:off x="826464" y="5913783"/>
              <a:ext cx="5406341" cy="23248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590" r="18027"/>
            <a:stretch/>
          </p:blipFill>
          <p:spPr bwMode="auto">
            <a:xfrm>
              <a:off x="1265729" y="166267"/>
              <a:ext cx="4189331" cy="2369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749950" y="2537402"/>
              <a:ext cx="555937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i="1" dirty="0" smtClean="0"/>
                <a:t>18 июля воспитатель средней группы №9 Феоктистова А.Г. провела весёлое мероприятие с детьми и их родителями под названием «Страна любимых игрушек». Дети читали стихи о игрушках, танцевали с ними, ну и, конечно же, играли. Взрослые тоже не остались в стороне, они приняли активное участие в играх, вспомнив себя в возрасте своих детей.</a:t>
              </a:r>
              <a:endParaRPr lang="ru-RU" b="1" i="1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50" t="18768" r="12765"/>
            <a:stretch/>
          </p:blipFill>
          <p:spPr bwMode="auto">
            <a:xfrm>
              <a:off x="3996422" y="4860032"/>
              <a:ext cx="2429529" cy="15045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6792" y="266206"/>
              <a:ext cx="3744416" cy="2169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26" t="7527" b="18718"/>
            <a:stretch/>
          </p:blipFill>
          <p:spPr bwMode="auto">
            <a:xfrm>
              <a:off x="3573016" y="6172177"/>
              <a:ext cx="2185479" cy="23066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5431" y="6254824"/>
              <a:ext cx="1954890" cy="23135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20688" y="2435385"/>
              <a:ext cx="561662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18 июля воспитатели группы №10 </a:t>
              </a:r>
              <a:r>
                <a:rPr lang="ru-RU" sz="1600" dirty="0" err="1" smtClean="0"/>
                <a:t>Черепенькина</a:t>
              </a:r>
              <a:r>
                <a:rPr lang="ru-RU" sz="1600" dirty="0" smtClean="0"/>
                <a:t> Е.И. и Фиошина А.О. с целью знакомства родителей с предметно-развивающей средой группы и приобщению их к участию в жизни и деятельности группы, провели интересное мероприятие «Давайте знакомиться», на котором в игровой форме  педагоги и родители ближе узнали друг друга.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2696" y="4205497"/>
              <a:ext cx="324036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/>
                <a:t>Родителям было предложено создать совместно с детьми  «дерево пожеланий», на котором каждый взрослый написал своё конкретное предложение для более комфортного </a:t>
              </a:r>
              <a:r>
                <a:rPr lang="ru-RU" sz="1600" dirty="0" smtClean="0"/>
                <a:t>пребывания </a:t>
              </a:r>
              <a:r>
                <a:rPr lang="ru-RU" sz="1600" dirty="0" smtClean="0"/>
                <a:t>ребят в детском саду.</a:t>
              </a:r>
              <a:endParaRPr lang="ru-RU" sz="1600" dirty="0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056" y="4139952"/>
              <a:ext cx="2595312" cy="1946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28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 descr="C:\Users\123\Favorites\Desktop\фото парк\IMG_20190719_09514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34" r="15238" b="19286"/>
            <a:stretch/>
          </p:blipFill>
          <p:spPr bwMode="auto">
            <a:xfrm>
              <a:off x="836712" y="3131840"/>
              <a:ext cx="2105507" cy="3004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123\Favorites\Desktop\фото парк\IMG_20190719_100424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2" t="15112"/>
            <a:stretch/>
          </p:blipFill>
          <p:spPr bwMode="auto">
            <a:xfrm>
              <a:off x="404664" y="971600"/>
              <a:ext cx="3493870" cy="2448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123\Favorites\Desktop\фото парк\IMG_20190719_101211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14"/>
            <a:stretch/>
          </p:blipFill>
          <p:spPr bwMode="auto">
            <a:xfrm>
              <a:off x="3356992" y="3491880"/>
              <a:ext cx="2592288" cy="2947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Users\123\Favorites\Desktop\фото парк\IMG_20190719_093753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33" b="6286"/>
            <a:stretch/>
          </p:blipFill>
          <p:spPr bwMode="auto">
            <a:xfrm>
              <a:off x="548680" y="5940152"/>
              <a:ext cx="2793584" cy="2833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C:\Users\123\Favorites\Desktop\фото парк\IMG_20190719_093626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85" t="16000" b="14143"/>
            <a:stretch/>
          </p:blipFill>
          <p:spPr bwMode="auto">
            <a:xfrm>
              <a:off x="4077072" y="827584"/>
              <a:ext cx="2153039" cy="2720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C:\Users\123\Favorites\Desktop\фото парк\IMG_20190719_094338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91" t="27045" b="2000"/>
            <a:stretch/>
          </p:blipFill>
          <p:spPr bwMode="auto">
            <a:xfrm>
              <a:off x="3501008" y="6156176"/>
              <a:ext cx="2676772" cy="2643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1340768" y="179512"/>
              <a:ext cx="4043864" cy="70788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40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Экскурсия в парк</a:t>
              </a:r>
              <a:endParaRPr lang="ru-RU" sz="40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553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t="14706" r="4609"/>
            <a:stretch>
              <a:fillRect/>
            </a:stretch>
          </p:blipFill>
          <p:spPr bwMode="auto">
            <a:xfrm>
              <a:off x="3645024" y="5580112"/>
              <a:ext cx="2634319" cy="3140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r="8830"/>
            <a:stretch>
              <a:fillRect/>
            </a:stretch>
          </p:blipFill>
          <p:spPr bwMode="auto">
            <a:xfrm>
              <a:off x="620688" y="323528"/>
              <a:ext cx="2888574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 t="10344"/>
            <a:stretch>
              <a:fillRect/>
            </a:stretch>
          </p:blipFill>
          <p:spPr bwMode="auto">
            <a:xfrm>
              <a:off x="3861047" y="2267744"/>
              <a:ext cx="2698891" cy="3226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3573016" y="683568"/>
              <a:ext cx="302433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Аппликация – это эффективный и интересный способ развивать у ребёнка воображение, мышление, творчество и мелкую моторику рук.</a:t>
              </a:r>
              <a:endParaRPr lang="ru-RU" sz="1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0688" y="2771800"/>
              <a:ext cx="331236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i="1" dirty="0" smtClean="0">
                  <a:latin typeface="Times New Roman" pitchFamily="18" charset="0"/>
                  <a:cs typeface="Times New Roman" pitchFamily="18" charset="0"/>
                </a:rPr>
                <a:t>24 июня воспитатели группы №2 </a:t>
              </a:r>
              <a:r>
                <a:rPr lang="ru-RU" sz="1600" b="1" i="1" dirty="0" err="1" smtClean="0">
                  <a:latin typeface="Times New Roman" pitchFamily="18" charset="0"/>
                  <a:cs typeface="Times New Roman" pitchFamily="18" charset="0"/>
                </a:rPr>
                <a:t>Лыфарь</a:t>
              </a:r>
              <a:r>
                <a:rPr lang="ru-RU" sz="1600" b="1" i="1" dirty="0" smtClean="0">
                  <a:latin typeface="Times New Roman" pitchFamily="18" charset="0"/>
                  <a:cs typeface="Times New Roman" pitchFamily="18" charset="0"/>
                </a:rPr>
                <a:t> М.А. и Торопова Н.А. подготовили и провели интересный мастер-класс для родителей «Аппликация из ватных дисков». Педагоги познакомили взрослых с таким необычным материалом для аппликации как ватные диски, а так же показали разнообразные техники для создания красивых поделок из них.</a:t>
              </a:r>
              <a:endParaRPr lang="ru-RU" sz="16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 l="5253" t="19067" r="7517"/>
            <a:stretch>
              <a:fillRect/>
            </a:stretch>
          </p:blipFill>
          <p:spPr bwMode="auto">
            <a:xfrm>
              <a:off x="1124744" y="5796136"/>
              <a:ext cx="2376264" cy="293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75456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1163</TotalTime>
  <Words>273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User</cp:lastModifiedBy>
  <cp:revision>114</cp:revision>
  <dcterms:created xsi:type="dcterms:W3CDTF">2018-04-02T05:48:48Z</dcterms:created>
  <dcterms:modified xsi:type="dcterms:W3CDTF">2019-09-16T09:40:58Z</dcterms:modified>
</cp:coreProperties>
</file>