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-2602" y="-2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07655-E255-4296-B945-09A9B2B19857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91A0C-956C-4253-B1D6-54CC4DDB5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A6D9F-587E-4927-A05A-8D3974B83B68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FFF69-61CB-4B54-8FBB-D66905F9E6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56BD4-7BC4-4E3B-B8BE-6445D3576831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8C6AE-98F6-4496-8098-83B0B99259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C395A-E014-4C66-ADD8-273E6333DE93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17731-43A3-4D9D-A981-CD3C5FACE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8D5B1-FC3A-4C75-86F5-819564A34434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916CA-D5EC-4CC4-A879-E8E12B715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3058A-18BE-4771-BB1C-94CF534176E0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60E33-30CE-458A-BF47-3F37B3880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3CC1F-8EFD-427E-9922-33DAD36A4C0D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E2D76-3E5F-4FB0-8B26-29ADA3CF4B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A9973-1757-437E-B967-50E2E8BC2B39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B7B41-C90C-4914-85EB-4D653D9297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1301A-A2B8-49F1-A472-86AA7F3B87D9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C5B28-A05D-4FB1-9372-540F71CEF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7C6FB-78C3-4439-A121-D82C43D61527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76591-3B99-4E4F-B72B-EADCF3DF86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016D8-F6DB-4882-9D69-D83317A7CC2E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D3A3C-D5B2-4D4D-B201-8356AAF170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4134BE-8C66-4726-B756-BE33D7B93022}" type="datetimeFigureOut">
              <a:rPr lang="ru-RU"/>
              <a:pPr>
                <a:defRPr/>
              </a:pPr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569B8F-1926-4B33-82CA-D98CB8A1C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s://ds04.infourok.ru/uploads/ex/0857/00142c96-c86c2b1c/hello_html_4d9ec0f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9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Группа 11"/>
          <p:cNvGrpSpPr/>
          <p:nvPr/>
        </p:nvGrpSpPr>
        <p:grpSpPr>
          <a:xfrm>
            <a:off x="260648" y="323528"/>
            <a:ext cx="6120680" cy="9797742"/>
            <a:chOff x="260648" y="323528"/>
            <a:chExt cx="6120680" cy="9797742"/>
          </a:xfrm>
        </p:grpSpPr>
        <p:pic>
          <p:nvPicPr>
            <p:cNvPr id="13314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49080" y="323528"/>
              <a:ext cx="1938337" cy="1936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5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36712" y="1187624"/>
              <a:ext cx="4949825" cy="2365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6" name="Picture 8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92696" y="683568"/>
              <a:ext cx="1042988" cy="1377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7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16113" y="1258888"/>
              <a:ext cx="1816100" cy="744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8" name="Picture 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68760" y="2483768"/>
              <a:ext cx="4498975" cy="1225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9" name="Прямоугольник 7"/>
            <p:cNvSpPr>
              <a:spLocks noChangeArrowheads="1"/>
            </p:cNvSpPr>
            <p:nvPr/>
          </p:nvSpPr>
          <p:spPr bwMode="auto">
            <a:xfrm>
              <a:off x="3933056" y="3707904"/>
              <a:ext cx="1891865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 i="1" dirty="0">
                  <a:solidFill>
                    <a:srgbClr val="19194D"/>
                  </a:solidFill>
                  <a:latin typeface="Calibri" pitchFamily="34" charset="0"/>
                </a:rPr>
                <a:t>Сентябрь </a:t>
              </a:r>
              <a:r>
                <a:rPr lang="ru-RU" sz="2000" b="1" i="1" dirty="0" smtClean="0">
                  <a:solidFill>
                    <a:srgbClr val="19194D"/>
                  </a:solidFill>
                  <a:latin typeface="Calibri" pitchFamily="34" charset="0"/>
                </a:rPr>
                <a:t>2018</a:t>
              </a:r>
            </a:p>
            <a:p>
              <a:pPr algn="r"/>
              <a:r>
                <a:rPr lang="ru-RU" sz="2000" b="1" i="1" dirty="0" smtClean="0">
                  <a:solidFill>
                    <a:srgbClr val="19194D"/>
                  </a:solidFill>
                  <a:latin typeface="Calibri" pitchFamily="34" charset="0"/>
                </a:rPr>
                <a:t>Выпуск 2  </a:t>
              </a:r>
              <a:endParaRPr lang="ru-RU" sz="2000" dirty="0">
                <a:latin typeface="Calibri" pitchFamily="34" charset="0"/>
              </a:endParaRPr>
            </a:p>
          </p:txBody>
        </p:sp>
        <p:sp>
          <p:nvSpPr>
            <p:cNvPr id="13320" name="Прямоугольник 8"/>
            <p:cNvSpPr>
              <a:spLocks noChangeArrowheads="1"/>
            </p:cNvSpPr>
            <p:nvPr/>
          </p:nvSpPr>
          <p:spPr bwMode="auto">
            <a:xfrm>
              <a:off x="260648" y="4211960"/>
              <a:ext cx="6120680" cy="5909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ru-RU" altLang="ru-RU" sz="2400" b="1" i="1" u="sng" dirty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В нашем номере</a:t>
              </a:r>
              <a:r>
                <a:rPr lang="ru-RU" altLang="ru-RU" sz="2400" b="1" i="1" u="sng" dirty="0" smtClean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:</a:t>
              </a:r>
            </a:p>
            <a:p>
              <a:pPr algn="r">
                <a:lnSpc>
                  <a:spcPct val="150000"/>
                </a:lnSpc>
                <a:buFontTx/>
                <a:buChar char="-"/>
              </a:pP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 Семинар-практикум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с участием родителей и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детей группы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№10: «Как укрепить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и сохранить своё здоровье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»</a:t>
              </a:r>
            </a:p>
            <a:p>
              <a:pPr algn="r">
                <a:lnSpc>
                  <a:spcPct val="150000"/>
                </a:lnSpc>
                <a:buFontTx/>
                <a:buChar char="-"/>
              </a:pPr>
              <a:r>
                <a:rPr lang="ru-RU" altLang="ru-RU" b="1" dirty="0" err="1" smtClean="0">
                  <a:latin typeface="Times New Roman" pitchFamily="18" charset="0"/>
                  <a:cs typeface="Times New Roman" pitchFamily="18" charset="0"/>
                </a:rPr>
                <a:t>Фотогалерея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  «Наши осенние прогулки»</a:t>
              </a:r>
              <a:endParaRPr lang="ru-RU" altLang="ru-RU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r">
                <a:lnSpc>
                  <a:spcPct val="150000"/>
                </a:lnSpc>
                <a:buFontTx/>
                <a:buChar char="-"/>
              </a:pP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 «Правила дорожного движения </a:t>
              </a:r>
            </a:p>
            <a:p>
              <a:pPr algn="r">
                <a:lnSpc>
                  <a:spcPct val="150000"/>
                </a:lnSpc>
              </a:pP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все соблюдать должны» -</a:t>
              </a:r>
            </a:p>
            <a:p>
              <a:pPr algn="r">
                <a:lnSpc>
                  <a:spcPct val="150000"/>
                </a:lnSpc>
              </a:pP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познавательное мероприятье </a:t>
              </a:r>
            </a:p>
            <a:p>
              <a:pPr algn="r">
                <a:lnSpc>
                  <a:spcPct val="150000"/>
                </a:lnSpc>
              </a:pP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в группе №6</a:t>
              </a:r>
              <a:endParaRPr lang="ru-RU" altLang="ru-RU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r">
                <a:lnSpc>
                  <a:spcPct val="150000"/>
                </a:lnSpc>
              </a:pP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- Родителям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на заметку: </a:t>
              </a:r>
              <a:endParaRPr lang="ru-RU" altLang="ru-RU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r">
                <a:lnSpc>
                  <a:spcPct val="150000"/>
                </a:lnSpc>
              </a:pP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«Забота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о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здоровье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ребёнка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осенью»</a:t>
              </a:r>
              <a:endParaRPr lang="ru-RU" altLang="ru-RU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r">
                <a:lnSpc>
                  <a:spcPct val="150000"/>
                </a:lnSpc>
              </a:pPr>
              <a:r>
                <a:rPr lang="ru-RU" altLang="ru-RU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algn="r">
                <a:lnSpc>
                  <a:spcPct val="150000"/>
                </a:lnSpc>
              </a:pPr>
              <a:endParaRPr lang="ru-RU" altLang="ru-RU" sz="2400" b="1" i="1" u="sng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r">
                <a:lnSpc>
                  <a:spcPct val="150000"/>
                </a:lnSpc>
              </a:pPr>
              <a:endParaRPr lang="ru-RU" altLang="ru-RU" sz="2400" b="1" i="1" u="sng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5122" name="Picture 2" descr="http://printonic.ru/uploads/images/2016/03/26/img_56f68cbd95e69.jp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64704" y="6012160"/>
              <a:ext cx="2016224" cy="2336987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0" y="0"/>
            <a:ext cx="6858000" cy="9193213"/>
            <a:chOff x="0" y="0"/>
            <a:chExt cx="6858000" cy="9193213"/>
          </a:xfrm>
        </p:grpSpPr>
        <p:pic>
          <p:nvPicPr>
            <p:cNvPr id="14337" name="Picture 2" descr="https://ds04.infourok.ru/uploads/ex/0857/00142c96-c86c2b1c/hello_html_4d9ec0f4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58000" cy="9193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TextBox 2"/>
            <p:cNvSpPr txBox="1"/>
            <p:nvPr/>
          </p:nvSpPr>
          <p:spPr>
            <a:xfrm>
              <a:off x="548680" y="683568"/>
              <a:ext cx="5904656" cy="353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    28 сентября в подготовительной к школе группе №10 состоялся познавательный семинар-практикум с участием родителей и детей  на тему: «Как укрепить и сохранить своё здоровье». </a:t>
              </a:r>
            </a:p>
            <a:p>
              <a:pPr algn="just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    Воспитатели  </a:t>
              </a:r>
              <a:r>
                <a:rPr lang="ru-RU" sz="1600" b="1" dirty="0" err="1" smtClean="0">
                  <a:latin typeface="Times New Roman" pitchFamily="18" charset="0"/>
                  <a:cs typeface="Times New Roman" pitchFamily="18" charset="0"/>
                </a:rPr>
                <a:t>Лисецкая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 Т.Н. и </a:t>
              </a:r>
              <a:r>
                <a:rPr lang="ru-RU" sz="1600" b="1" dirty="0" err="1" smtClean="0">
                  <a:latin typeface="Times New Roman" pitchFamily="18" charset="0"/>
                  <a:cs typeface="Times New Roman" pitchFamily="18" charset="0"/>
                </a:rPr>
                <a:t>Черепенькина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 Е.И.  провели «Мозговой штурм»  с родителями,  подготовили для них памятки «Семейный кодекс здоровья» и консультацию на тему: «О здоровье всерьёз». В практической части инструктор по физической культуре Серова Ю.В. провела мастер-класс, продемонстрировав комплекс оздоровительных упражнений, а также организовала выставку пособий и игр по здоровому образу жизни для родителей и подготовила памятку «</a:t>
              </a:r>
              <a:r>
                <a:rPr lang="ru-RU" sz="1600" b="1" dirty="0" err="1" smtClean="0">
                  <a:latin typeface="Times New Roman" pitchFamily="18" charset="0"/>
                  <a:cs typeface="Times New Roman" pitchFamily="18" charset="0"/>
                </a:rPr>
                <a:t>Самомассаж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 от простуды». 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44824" y="3995936"/>
              <a:ext cx="3464094" cy="2400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8640" y="6516216"/>
              <a:ext cx="3054549" cy="226917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3284984" y="6588224"/>
              <a:ext cx="3307514" cy="230425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6858000" cy="9193213"/>
            <a:chOff x="0" y="0"/>
            <a:chExt cx="6858000" cy="9193213"/>
          </a:xfrm>
        </p:grpSpPr>
        <p:pic>
          <p:nvPicPr>
            <p:cNvPr id="15361" name="Picture 2" descr="https://ds04.infourok.ru/uploads/ex/0857/00142c96-c86c2b1c/hello_html_4d9ec0f4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58000" cy="9193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Прямоугольник 2"/>
            <p:cNvSpPr/>
            <p:nvPr/>
          </p:nvSpPr>
          <p:spPr>
            <a:xfrm>
              <a:off x="476672" y="683568"/>
              <a:ext cx="6117204" cy="64633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Наши о</a:t>
              </a:r>
              <a:r>
                <a:rPr lang="ru-RU" sz="36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сенние прогулки</a:t>
              </a:r>
              <a:endParaRPr lang="ru-RU" sz="3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6672" y="1541455"/>
              <a:ext cx="2911274" cy="3036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b="6784"/>
            <a:stretch>
              <a:fillRect/>
            </a:stretch>
          </p:blipFill>
          <p:spPr bwMode="auto">
            <a:xfrm>
              <a:off x="3429001" y="1547663"/>
              <a:ext cx="2852936" cy="3168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>
              <a:lum bright="10000" contrast="10000"/>
            </a:blip>
            <a:srcRect r="8929"/>
            <a:stretch>
              <a:fillRect/>
            </a:stretch>
          </p:blipFill>
          <p:spPr bwMode="auto">
            <a:xfrm>
              <a:off x="2924944" y="5148064"/>
              <a:ext cx="3672408" cy="3024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04664" y="4716016"/>
              <a:ext cx="2642003" cy="36437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0"/>
            <a:ext cx="6858000" cy="9193213"/>
            <a:chOff x="0" y="0"/>
            <a:chExt cx="6858000" cy="9193213"/>
          </a:xfrm>
        </p:grpSpPr>
        <p:pic>
          <p:nvPicPr>
            <p:cNvPr id="16385" name="Picture 2" descr="https://ds04.infourok.ru/uploads/ex/0857/00142c96-c86c2b1c/hello_html_4d9ec0f4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58000" cy="9193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Группа 7"/>
            <p:cNvGrpSpPr/>
            <p:nvPr/>
          </p:nvGrpSpPr>
          <p:grpSpPr>
            <a:xfrm>
              <a:off x="548680" y="611560"/>
              <a:ext cx="5850892" cy="8099945"/>
              <a:chOff x="548680" y="611560"/>
              <a:chExt cx="5850892" cy="8099945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620688" y="611560"/>
                <a:ext cx="56886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692696" y="899592"/>
                <a:ext cx="5472608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b="1" dirty="0" smtClean="0">
                    <a:latin typeface="Times New Roman" pitchFamily="18" charset="0"/>
                    <a:cs typeface="Times New Roman" pitchFamily="18" charset="0"/>
                  </a:rPr>
                  <a:t>С целью повышения компетентности родителей и детей </a:t>
                </a:r>
                <a:r>
                  <a:rPr lang="ru-RU" b="1" dirty="0" smtClean="0">
                    <a:latin typeface="Times New Roman" pitchFamily="18" charset="0"/>
                    <a:cs typeface="Times New Roman" pitchFamily="18" charset="0"/>
                  </a:rPr>
                  <a:t>по проблемам соблюдения ПДД на улицах </a:t>
                </a:r>
                <a:r>
                  <a:rPr lang="ru-RU" b="1" dirty="0" smtClean="0">
                    <a:latin typeface="Times New Roman" pitchFamily="18" charset="0"/>
                    <a:cs typeface="Times New Roman" pitchFamily="18" charset="0"/>
                  </a:rPr>
                  <a:t>города в </a:t>
                </a:r>
                <a:r>
                  <a:rPr lang="ru-RU" b="1" dirty="0" smtClean="0">
                    <a:latin typeface="Times New Roman" pitchFamily="18" charset="0"/>
                    <a:cs typeface="Times New Roman" pitchFamily="18" charset="0"/>
                  </a:rPr>
                  <a:t>подготовительной группе №6 прошло интересное и познавательное  </a:t>
                </a:r>
                <a:r>
                  <a:rPr lang="ru-RU" b="1" dirty="0" smtClean="0">
                    <a:latin typeface="Times New Roman" pitchFamily="18" charset="0"/>
                    <a:cs typeface="Times New Roman" pitchFamily="18" charset="0"/>
                  </a:rPr>
                  <a:t>мероприятие, посвященное данной теме</a:t>
                </a:r>
                <a:r>
                  <a:rPr lang="ru-RU" dirty="0" smtClean="0"/>
                  <a:t>. </a:t>
                </a:r>
                <a:r>
                  <a:rPr lang="ru-RU" b="1" dirty="0" smtClean="0">
                    <a:latin typeface="Times New Roman" pitchFamily="18" charset="0"/>
                    <a:cs typeface="Times New Roman" pitchFamily="18" charset="0"/>
                  </a:rPr>
                  <a:t>Ребята вместе с родителями повторили правила дорожного движения, показали поучительную сценку, а также посостязались в эстафетах.</a:t>
                </a:r>
                <a:endParaRPr lang="ru-RU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2052"/>
              <a:stretch>
                <a:fillRect/>
              </a:stretch>
            </p:blipFill>
            <p:spPr bwMode="auto">
              <a:xfrm>
                <a:off x="1181960" y="5796136"/>
                <a:ext cx="4672493" cy="29153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4931" b="4440"/>
              <a:stretch>
                <a:fillRect/>
              </a:stretch>
            </p:blipFill>
            <p:spPr bwMode="auto">
              <a:xfrm>
                <a:off x="3573016" y="3491880"/>
                <a:ext cx="2826556" cy="2088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t="8454" b="7008"/>
              <a:stretch>
                <a:fillRect/>
              </a:stretch>
            </p:blipFill>
            <p:spPr bwMode="auto">
              <a:xfrm>
                <a:off x="548680" y="3419872"/>
                <a:ext cx="2956390" cy="2160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ds04.infourok.ru/uploads/ex/0857/00142c96-c86c2b1c/hello_html_4d9ec0f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9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www.dou38.ru/ustilimsk15/images/stories/gallery/gr_veterok/20.09.16/cx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645024" y="539552"/>
            <a:ext cx="2564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Родителям на заметку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221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сад 8</cp:lastModifiedBy>
  <cp:revision>28</cp:revision>
  <dcterms:created xsi:type="dcterms:W3CDTF">2018-09-26T06:16:45Z</dcterms:created>
  <dcterms:modified xsi:type="dcterms:W3CDTF">2018-10-12T08:03:49Z</dcterms:modified>
</cp:coreProperties>
</file>