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61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FF"/>
    <a:srgbClr val="FF3300"/>
    <a:srgbClr val="000066"/>
    <a:srgbClr val="008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498" y="-4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144463"/>
            <a:ext cx="6858000" cy="9288463"/>
            <a:chOff x="0" y="-144463"/>
            <a:chExt cx="6858000" cy="9288463"/>
          </a:xfrm>
        </p:grpSpPr>
        <p:sp>
          <p:nvSpPr>
            <p:cNvPr id="1028" name="AutoShape 4" descr="https://fs00.infourok.ru/images/doc/308/307148/hello_html_mdb8c43a.png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30" name="Picture 6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</p:spPr>
        </p:pic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1546" y="1071538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14488" y="1000100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43380" y="428596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42984" y="2143108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4356" y="785786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Прямоугольник 9"/>
            <p:cNvSpPr/>
            <p:nvPr/>
          </p:nvSpPr>
          <p:spPr>
            <a:xfrm>
              <a:off x="4214818" y="3428992"/>
              <a:ext cx="147207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МАЙ 2019г.</a:t>
              </a:r>
            </a:p>
            <a:p>
              <a:r>
                <a:rPr lang="ru-RU" b="1" i="1" dirty="0" smtClean="0">
                  <a:solidFill>
                    <a:srgbClr val="19194D"/>
                  </a:solidFill>
                </a:rPr>
                <a:t>Выпуск 1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836712" y="4355976"/>
              <a:ext cx="6021288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8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 Конкурс чтецов «ВЕЛИКИЙ МАЙ. 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ПОБЕДНЫЙ МАЙ»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Поэтическая страничка. Стихи ко Дню Победы!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Общее родительское собрание</a:t>
              </a:r>
            </a:p>
            <a:p>
              <a:pPr>
                <a:lnSpc>
                  <a:spcPct val="150000"/>
                </a:lnSpc>
              </a:pPr>
              <a:r>
                <a:rPr lang="ru-RU" altLang="ru-RU" sz="2000" b="1" dirty="0" smtClean="0">
                  <a:latin typeface="Times New Roman" pitchFamily="18" charset="0"/>
                  <a:cs typeface="Times New Roman" pitchFamily="18" charset="0"/>
                </a:rPr>
                <a:t>- Рубрика «Родителям на заметку»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0"/>
            <a:ext cx="7169560" cy="9144001"/>
            <a:chOff x="0" y="0"/>
            <a:chExt cx="7169560" cy="9144001"/>
          </a:xfrm>
        </p:grpSpPr>
        <p:pic>
          <p:nvPicPr>
            <p:cNvPr id="21506" name="Picture 2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6858000" cy="9144001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764704" y="642910"/>
              <a:ext cx="5328591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400" b="1" cap="none" spc="0" dirty="0" smtClean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ВЕЛИКИЙ МАЙ. ПОБЕДНЫЙ МАЙ </a:t>
              </a:r>
              <a:endParaRPr lang="ru-RU" sz="2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40560" y="1350796"/>
              <a:ext cx="3429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sz="1400" b="1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</a:br>
              <a:endParaRPr lang="ru-RU" sz="1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015313" y="3599231"/>
              <a:ext cx="29969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6604" y="4199395"/>
              <a:ext cx="2636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620688" y="1142350"/>
              <a:ext cx="5904656" cy="47705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В череде весенних праздников День Победы занимает особое место. 9 мая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2019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года наша страна торжественно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отметила 74-годовщину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Победы в Великой Отечественной войне 1941-1945 гг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И уже ставший доброй традицией в нашем саду прошёл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конкурс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чтецов «ВЕЛИКИЙ МАЙ. ПОБЕДНЫЙ МАЙ»,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посвящённый победе советского народа в Великой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Отечественной. В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конкурсе приняли участие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воспитанники всех возрастных групп. </a:t>
              </a: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Атмосфера в зале была торжественная и немного волнительная, но конкурсанты справились с волнением. Педагогами детского сада, ответственными за подготовку к конкурсу, старательно подбирался литературный репертуар, разучивались стихи, велась работа с детьми над выразительностью и эмоциональностью их исполнения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Результат работы — богатый подбор стихотворений, выразительное исполнение их юными чтецами, покоривших всех гостей мероприятия искренностью прочтения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16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При подведении итогов жюри пришлось нелегко. После длительного обсуждения жюри огласило результаты, всем юным чтецам были вручены сертификаты, а победителям — дипломы.</a:t>
              </a:r>
            </a:p>
          </p:txBody>
        </p:sp>
        <p:pic>
          <p:nvPicPr>
            <p:cNvPr id="1026" name="Picture 2" descr="C:\Users\123\Documents\Кучук\Электроная почта\2019\июнь\чтецы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44" r="23611"/>
            <a:stretch/>
          </p:blipFill>
          <p:spPr bwMode="auto">
            <a:xfrm>
              <a:off x="2359928" y="6699426"/>
              <a:ext cx="2426175" cy="2392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F:\Nargul` style\фото выпуск 2019\IMG_666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32" y="6012160"/>
              <a:ext cx="2602124" cy="1883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F:\Nargul` style\фото выпуск 2019\IMG_6660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33" r="8125" b="6250"/>
            <a:stretch/>
          </p:blipFill>
          <p:spPr bwMode="auto">
            <a:xfrm>
              <a:off x="4433083" y="5912888"/>
              <a:ext cx="2340433" cy="16319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-1"/>
            <a:ext cx="6858000" cy="9144001"/>
            <a:chOff x="0" y="-1"/>
            <a:chExt cx="6858000" cy="9144001"/>
          </a:xfrm>
        </p:grpSpPr>
        <p:pic>
          <p:nvPicPr>
            <p:cNvPr id="21506" name="Picture 2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-1"/>
              <a:ext cx="6858000" cy="9144001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856556" y="827584"/>
              <a:ext cx="3429000" cy="36933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b="1" dirty="0"/>
                <a:t>Что за праздник</a:t>
              </a:r>
              <a:r>
                <a:rPr lang="ru-RU" b="1" dirty="0" smtClean="0"/>
                <a:t>?</a:t>
              </a:r>
              <a:endParaRPr lang="ru-RU" b="1" dirty="0"/>
            </a:p>
            <a:p>
              <a:r>
                <a:rPr lang="ru-RU" b="1" dirty="0"/>
                <a:t>(Н. Иванова)</a:t>
              </a:r>
            </a:p>
            <a:p>
              <a:endParaRPr lang="ru-RU" b="1" dirty="0"/>
            </a:p>
            <a:p>
              <a:r>
                <a:rPr lang="ru-RU" sz="1600" dirty="0"/>
                <a:t>В небе праздничный салют,</a:t>
              </a:r>
            </a:p>
            <a:p>
              <a:r>
                <a:rPr lang="ru-RU" sz="1600" dirty="0"/>
                <a:t>Фейерверки там и тут.</a:t>
              </a:r>
            </a:p>
            <a:p>
              <a:r>
                <a:rPr lang="ru-RU" sz="1600" dirty="0"/>
                <a:t>Поздравляет вся страна</a:t>
              </a:r>
            </a:p>
            <a:p>
              <a:r>
                <a:rPr lang="ru-RU" sz="1600" dirty="0"/>
                <a:t>Славных ветеранов.</a:t>
              </a:r>
            </a:p>
            <a:p>
              <a:endParaRPr lang="ru-RU" sz="1600" dirty="0"/>
            </a:p>
            <a:p>
              <a:r>
                <a:rPr lang="ru-RU" sz="1600" dirty="0"/>
                <a:t>А цветущая весна</a:t>
              </a:r>
            </a:p>
            <a:p>
              <a:r>
                <a:rPr lang="ru-RU" sz="1600" dirty="0"/>
                <a:t>Дарит им тюльпаны,</a:t>
              </a:r>
            </a:p>
            <a:p>
              <a:r>
                <a:rPr lang="ru-RU" sz="1600" dirty="0"/>
                <a:t>Дарит белую сирень.</a:t>
              </a:r>
            </a:p>
            <a:p>
              <a:r>
                <a:rPr lang="ru-RU" sz="1600" dirty="0"/>
                <a:t>Что за славный майский день?</a:t>
              </a:r>
            </a:p>
            <a:p>
              <a:r>
                <a:rPr lang="ru-RU" dirty="0"/>
                <a:t/>
              </a:r>
              <a:br>
                <a:rPr lang="ru-RU" dirty="0"/>
              </a:b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08770" y="4283968"/>
              <a:ext cx="3008262" cy="3847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/>
                <a:t>Никто не </a:t>
              </a:r>
              <a:r>
                <a:rPr lang="ru-RU" b="1" dirty="0" smtClean="0"/>
                <a:t>забыт</a:t>
              </a:r>
              <a:endParaRPr lang="ru-RU" dirty="0"/>
            </a:p>
            <a:p>
              <a:r>
                <a:rPr lang="ru-RU" b="1" dirty="0"/>
                <a:t>(А. </a:t>
              </a:r>
              <a:r>
                <a:rPr lang="ru-RU" b="1" dirty="0" err="1"/>
                <a:t>Шамарин</a:t>
              </a:r>
              <a:r>
                <a:rPr lang="ru-RU" b="1" dirty="0"/>
                <a:t>)</a:t>
              </a:r>
            </a:p>
            <a:p>
              <a:endParaRPr lang="ru-RU" sz="1600" dirty="0"/>
            </a:p>
            <a:p>
              <a:r>
                <a:rPr lang="ru-RU" sz="1600" dirty="0"/>
                <a:t>«Никто не забыт и ничто не забыто» -</a:t>
              </a:r>
            </a:p>
            <a:p>
              <a:r>
                <a:rPr lang="ru-RU" sz="1600" dirty="0"/>
                <a:t>Горящая надпись на глыбе гранита</a:t>
              </a:r>
              <a:r>
                <a:rPr lang="ru-RU" sz="1600" dirty="0" smtClean="0"/>
                <a:t>.</a:t>
              </a:r>
              <a:endParaRPr lang="ru-RU" sz="1600" dirty="0"/>
            </a:p>
            <a:p>
              <a:r>
                <a:rPr lang="ru-RU" sz="1600" dirty="0"/>
                <a:t>Поблекшими листьями ветер играет</a:t>
              </a:r>
            </a:p>
            <a:p>
              <a:r>
                <a:rPr lang="ru-RU" sz="1600" dirty="0"/>
                <a:t>И снегом холодным венки засыпает</a:t>
              </a:r>
              <a:r>
                <a:rPr lang="ru-RU" sz="1600" dirty="0" smtClean="0"/>
                <a:t>.</a:t>
              </a:r>
              <a:endParaRPr lang="ru-RU" sz="1600" dirty="0"/>
            </a:p>
            <a:p>
              <a:r>
                <a:rPr lang="ru-RU" sz="1600" dirty="0"/>
                <a:t>Но, словно огонь, у подножья – гвоздика.</a:t>
              </a:r>
            </a:p>
            <a:p>
              <a:r>
                <a:rPr lang="ru-RU" sz="1600" dirty="0"/>
                <a:t>Никто не забыт и ничто не забыто.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933056" y="3131840"/>
              <a:ext cx="2664296" cy="38779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/>
                <a:t>Салют </a:t>
              </a:r>
              <a:r>
                <a:rPr lang="ru-RU" b="1" dirty="0" smtClean="0"/>
                <a:t>Победе</a:t>
              </a:r>
              <a:r>
                <a:rPr lang="ru-RU" sz="1600" dirty="0"/>
                <a:t/>
              </a:r>
              <a:br>
                <a:rPr lang="ru-RU" sz="1600" dirty="0"/>
              </a:br>
              <a:endParaRPr lang="ru-RU" sz="1600" dirty="0"/>
            </a:p>
            <a:p>
              <a:r>
                <a:rPr lang="ru-RU" sz="1600" dirty="0"/>
                <a:t>Салют и слава годовщине</a:t>
              </a:r>
            </a:p>
            <a:p>
              <a:r>
                <a:rPr lang="ru-RU" sz="1600" dirty="0"/>
                <a:t>Навеки памятного дня!</a:t>
              </a:r>
            </a:p>
            <a:p>
              <a:r>
                <a:rPr lang="ru-RU" sz="1600" dirty="0"/>
                <a:t>Салют Победе, что в Берлине</a:t>
              </a:r>
            </a:p>
            <a:p>
              <a:r>
                <a:rPr lang="ru-RU" sz="1600" dirty="0"/>
                <a:t>Огнём попрала мощь огня!</a:t>
              </a:r>
            </a:p>
            <a:p>
              <a:r>
                <a:rPr lang="ru-RU" sz="1600" dirty="0"/>
                <a:t>Салют её большим и малым</a:t>
              </a:r>
            </a:p>
            <a:p>
              <a:r>
                <a:rPr lang="ru-RU" sz="1600" dirty="0"/>
                <a:t>Творцам, что шли путём одним,</a:t>
              </a:r>
            </a:p>
            <a:p>
              <a:r>
                <a:rPr lang="ru-RU" sz="1600" dirty="0"/>
                <a:t>Её бойцам и генералам,</a:t>
              </a:r>
            </a:p>
            <a:p>
              <a:r>
                <a:rPr lang="ru-RU" sz="1600" dirty="0"/>
                <a:t>Героям павшим и живым,</a:t>
              </a:r>
            </a:p>
            <a:p>
              <a:r>
                <a:rPr lang="ru-RU" sz="1600" dirty="0"/>
                <a:t>Салют!</a:t>
              </a:r>
            </a:p>
            <a:p>
              <a:r>
                <a:rPr lang="ru-RU" dirty="0"/>
                <a:t/>
              </a:r>
              <a:br>
                <a:rPr lang="ru-RU" dirty="0"/>
              </a:br>
              <a:endParaRPr lang="ru-RU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EFF"/>
                </a:clrFrom>
                <a:clrTo>
                  <a:srgbClr val="FFFE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8999" y="994661"/>
              <a:ext cx="3167045" cy="2111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1"/>
            <a:ext cx="6858000" cy="9108309"/>
            <a:chOff x="0" y="-1"/>
            <a:chExt cx="6858000" cy="9108309"/>
          </a:xfrm>
        </p:grpSpPr>
        <p:pic>
          <p:nvPicPr>
            <p:cNvPr id="21506" name="Picture 2" descr="https://fs00.infourok.ru/images/doc/308/307148/hello_html_mdb8c43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-1"/>
              <a:ext cx="6858000" cy="9108309"/>
            </a:xfrm>
            <a:prstGeom prst="rect">
              <a:avLst/>
            </a:prstGeom>
            <a:noFill/>
          </p:spPr>
        </p:pic>
        <p:pic>
          <p:nvPicPr>
            <p:cNvPr id="1026" name="Picture 2" descr="F:\Nargul` style\Общерод собр\IMG_6692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11" t="7936"/>
            <a:stretch/>
          </p:blipFill>
          <p:spPr bwMode="auto">
            <a:xfrm>
              <a:off x="3931947" y="6713236"/>
              <a:ext cx="2400708" cy="22387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F:\Nargul` style\Общерод собр\IMG_668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889" r="17125"/>
            <a:stretch/>
          </p:blipFill>
          <p:spPr bwMode="auto">
            <a:xfrm>
              <a:off x="110186" y="5508104"/>
              <a:ext cx="3637167" cy="2669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F:\Nargul` style\Общерод собр\IMG_6681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7353" y="4660813"/>
              <a:ext cx="2769896" cy="1961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836712" y="378713"/>
              <a:ext cx="5328592" cy="42780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/>
                <a:t> </a:t>
              </a:r>
            </a:p>
            <a:p>
              <a:pPr algn="ctr"/>
              <a:r>
                <a:rPr lang="ru-RU" sz="1600" b="1" dirty="0" smtClean="0">
                  <a:solidFill>
                    <a:srgbClr val="CC0000"/>
                  </a:solidFill>
                </a:rPr>
                <a:t>Общее </a:t>
              </a:r>
              <a:r>
                <a:rPr lang="ru-RU" sz="1600" b="1" dirty="0">
                  <a:solidFill>
                    <a:srgbClr val="CC0000"/>
                  </a:solidFill>
                </a:rPr>
                <a:t>родительское собрание в ДОУ</a:t>
              </a:r>
            </a:p>
            <a:p>
              <a:r>
                <a:rPr lang="ru-RU" sz="1400" dirty="0" smtClean="0"/>
                <a:t>6 мая в </a:t>
              </a:r>
              <a:r>
                <a:rPr lang="ru-RU" sz="1400" dirty="0"/>
                <a:t>нашем детском саду состоялось общее родительское </a:t>
              </a:r>
              <a:r>
                <a:rPr lang="ru-RU" sz="1400" dirty="0" smtClean="0"/>
                <a:t>собрание</a:t>
              </a:r>
              <a:r>
                <a:rPr lang="ru-RU" sz="1400" dirty="0"/>
                <a:t>.</a:t>
              </a:r>
            </a:p>
            <a:p>
              <a:r>
                <a:rPr lang="ru-RU" sz="1400" dirty="0"/>
                <a:t>Повестка общего родительского собрания была следующей</a:t>
              </a:r>
              <a:r>
                <a:rPr lang="ru-RU" sz="1400" dirty="0" smtClean="0"/>
                <a:t>:</a:t>
              </a:r>
            </a:p>
            <a:p>
              <a:r>
                <a:rPr lang="ru-RU" sz="1400" dirty="0" smtClean="0"/>
                <a:t>1. Отчет о работе дошкольного учреждения.</a:t>
              </a:r>
            </a:p>
            <a:p>
              <a:r>
                <a:rPr lang="ru-RU" sz="1400" dirty="0" smtClean="0"/>
                <a:t>2. Платные образовательные услуги – анализ работы.</a:t>
              </a:r>
            </a:p>
            <a:p>
              <a:r>
                <a:rPr lang="ru-RU" sz="1400" dirty="0" smtClean="0"/>
                <a:t>3. Безопасность детей в летний период.</a:t>
              </a:r>
            </a:p>
            <a:p>
              <a:r>
                <a:rPr lang="ru-RU" sz="1400" dirty="0" smtClean="0"/>
                <a:t>4. Конкурс на лучшую игровую площадку.</a:t>
              </a:r>
            </a:p>
            <a:p>
              <a:r>
                <a:rPr lang="ru-RU" sz="1400" dirty="0" smtClean="0"/>
                <a:t>5. Разное.</a:t>
              </a:r>
            </a:p>
            <a:p>
              <a:endParaRPr lang="ru-RU" sz="1400" dirty="0"/>
            </a:p>
            <a:p>
              <a:r>
                <a:rPr lang="ru-RU" sz="1400" dirty="0"/>
                <a:t>Родительское собрание прошло в форме открытого диалога, в ходе которого родители имели возможность получить полную информацию по интересующим вопросам</a:t>
              </a:r>
              <a:r>
                <a:rPr lang="ru-RU" sz="1400" dirty="0" smtClean="0"/>
                <a:t>.</a:t>
              </a:r>
              <a:endParaRPr lang="ru-RU" sz="1400" dirty="0"/>
            </a:p>
            <a:p>
              <a:r>
                <a:rPr lang="ru-RU" sz="1400" dirty="0"/>
                <a:t>Все участники родительского собрания остались, удовлетворены от </a:t>
              </a:r>
              <a:r>
                <a:rPr lang="ru-RU" sz="1400" dirty="0" smtClean="0"/>
                <a:t>общения. Собрание </a:t>
              </a:r>
              <a:r>
                <a:rPr lang="ru-RU" sz="1400" dirty="0"/>
                <a:t>прошло в теплой и доверительной обстановке. Родители одобрили систему работы ДОУ, поддержали планы на будущее, была выражена надежда на плодотворное сотрудничество между семьёй и педагогами.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3"/>
            <a:ext cx="6858000" cy="9144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977</TotalTime>
  <Words>415</Words>
  <Application>Microsoft Office PowerPoint</Application>
  <PresentationFormat>Экран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123</cp:lastModifiedBy>
  <cp:revision>105</cp:revision>
  <dcterms:created xsi:type="dcterms:W3CDTF">2018-04-02T05:48:48Z</dcterms:created>
  <dcterms:modified xsi:type="dcterms:W3CDTF">2019-06-21T05:38:58Z</dcterms:modified>
</cp:coreProperties>
</file>