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9" r:id="rId3"/>
    <p:sldId id="268" r:id="rId4"/>
    <p:sldId id="261" r:id="rId5"/>
    <p:sldId id="270" r:id="rId6"/>
    <p:sldId id="260" r:id="rId7"/>
    <p:sldId id="271" r:id="rId8"/>
    <p:sldId id="257" r:id="rId9"/>
    <p:sldId id="262" r:id="rId10"/>
    <p:sldId id="259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88641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</a:rPr>
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377318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</a:rPr>
              <a:t>Аппликация «Золотой колосок» </a:t>
            </a:r>
          </a:p>
          <a:p>
            <a:pPr lvl="0" algn="ctr"/>
            <a:r>
              <a:rPr lang="ru-RU" sz="3200" b="1" dirty="0">
                <a:solidFill>
                  <a:srgbClr val="C00000"/>
                </a:solidFill>
              </a:rPr>
              <a:t>в подготовительной к школе группе №5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109" y="5265102"/>
            <a:ext cx="5043829" cy="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3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6566">
            <a:off x="4543169" y="1484218"/>
            <a:ext cx="4063000" cy="541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2018">
            <a:off x="227215" y="1014002"/>
            <a:ext cx="3943803" cy="525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3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3622">
            <a:off x="600490" y="491373"/>
            <a:ext cx="4331549" cy="5775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716016" y="476672"/>
            <a:ext cx="4427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Мы играли веселились , получился колосок.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02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37" y="-1504"/>
            <a:ext cx="9678113" cy="6866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427622"/>
            <a:ext cx="9145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умение </a:t>
            </a:r>
            <a:r>
              <a:rPr lang="ru-RU" sz="2000" dirty="0" smtClean="0">
                <a:solidFill>
                  <a:srgbClr val="000000"/>
                </a:solidFill>
              </a:rPr>
              <a:t>передавать </a:t>
            </a:r>
            <a:r>
              <a:rPr lang="ru-RU" sz="2000" dirty="0">
                <a:solidFill>
                  <a:srgbClr val="000000"/>
                </a:solidFill>
              </a:rPr>
              <a:t>особенности его строения, </a:t>
            </a:r>
            <a:r>
              <a:rPr lang="ru-RU" sz="2000" dirty="0" smtClean="0">
                <a:solidFill>
                  <a:srgbClr val="000000"/>
                </a:solidFill>
              </a:rPr>
              <a:t>активизировать </a:t>
            </a:r>
            <a:r>
              <a:rPr lang="ru-RU" sz="2000" dirty="0">
                <a:solidFill>
                  <a:srgbClr val="000000"/>
                </a:solidFill>
              </a:rPr>
              <a:t>в речи слова (золотистый, колосья</a:t>
            </a:r>
            <a:r>
              <a:rPr lang="ru-RU" sz="2000" dirty="0">
                <a:solidFill>
                  <a:srgbClr val="000000"/>
                </a:solidFill>
              </a:rPr>
              <a:t>); </a:t>
            </a:r>
            <a:endParaRPr lang="ru-RU" sz="2000" dirty="0" smtClean="0">
              <a:solidFill>
                <a:srgbClr val="00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развитие </a:t>
            </a:r>
            <a:r>
              <a:rPr lang="ru-RU" sz="2000" dirty="0">
                <a:solidFill>
                  <a:srgbClr val="000000"/>
                </a:solidFill>
              </a:rPr>
              <a:t>мышления, </a:t>
            </a:r>
            <a:r>
              <a:rPr lang="ru-RU" sz="2000" dirty="0" smtClean="0">
                <a:solidFill>
                  <a:srgbClr val="000000"/>
                </a:solidFill>
              </a:rPr>
              <a:t>мелкой моторики рук;</a:t>
            </a:r>
            <a:endParaRPr lang="ru-RU" sz="2000" dirty="0"/>
          </a:p>
          <a:p>
            <a:pPr lvl="0" algn="ctr"/>
            <a:r>
              <a:rPr lang="ru-RU" sz="2000" dirty="0" smtClean="0">
                <a:solidFill>
                  <a:srgbClr val="000000"/>
                </a:solidFill>
              </a:rPr>
              <a:t>воспитание желания </a:t>
            </a:r>
            <a:r>
              <a:rPr lang="ru-RU" sz="2000" dirty="0">
                <a:solidFill>
                  <a:srgbClr val="000000"/>
                </a:solidFill>
              </a:rPr>
              <a:t>помогать другим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296" y="836712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Цели и задачи</a:t>
            </a:r>
            <a:r>
              <a:rPr lang="ru-RU" dirty="0" smtClean="0">
                <a:solidFill>
                  <a:srgbClr val="000000"/>
                </a:solidFill>
              </a:rPr>
              <a:t>: развитие интереса к </a:t>
            </a:r>
            <a:r>
              <a:rPr lang="ru-RU" dirty="0">
                <a:solidFill>
                  <a:srgbClr val="000000"/>
                </a:solidFill>
              </a:rPr>
              <a:t>доступным </a:t>
            </a:r>
            <a:r>
              <a:rPr lang="ru-RU" dirty="0" smtClean="0">
                <a:solidFill>
                  <a:srgbClr val="000000"/>
                </a:solidFill>
              </a:rPr>
              <a:t>явлениям </a:t>
            </a:r>
            <a:r>
              <a:rPr lang="ru-RU" dirty="0">
                <a:solidFill>
                  <a:srgbClr val="000000"/>
                </a:solidFill>
              </a:rPr>
              <a:t>общественной жизни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r>
              <a:rPr lang="ru-RU" dirty="0">
                <a:solidFill>
                  <a:srgbClr val="000000"/>
                </a:solidFill>
              </a:rPr>
              <a:t> </a:t>
            </a:r>
            <a:r>
              <a:rPr lang="ru-RU" dirty="0" smtClean="0">
                <a:solidFill>
                  <a:srgbClr val="000000"/>
                </a:solidFill>
              </a:rPr>
              <a:t>Формирование </a:t>
            </a:r>
            <a:r>
              <a:rPr lang="ru-RU" dirty="0">
                <a:solidFill>
                  <a:srgbClr val="000000"/>
                </a:solidFill>
              </a:rPr>
              <a:t>представления о пути хлеба от поля до стола, процессе выращивания </a:t>
            </a:r>
            <a:r>
              <a:rPr lang="ru-RU" dirty="0" smtClean="0">
                <a:solidFill>
                  <a:srgbClr val="000000"/>
                </a:solidFill>
              </a:rPr>
              <a:t>хлеба .При </a:t>
            </a:r>
            <a:r>
              <a:rPr lang="ru-RU" dirty="0">
                <a:solidFill>
                  <a:srgbClr val="000000"/>
                </a:solidFill>
              </a:rPr>
              <a:t>помощи исследовательской деятельности изучать свойства зерна </a:t>
            </a:r>
            <a:endParaRPr lang="ru-RU" dirty="0" smtClean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(</a:t>
            </a:r>
            <a:r>
              <a:rPr lang="ru-RU" dirty="0">
                <a:solidFill>
                  <a:srgbClr val="000000"/>
                </a:solidFill>
              </a:rPr>
              <a:t>цвет, форма, размер, вес, поверхность);</a:t>
            </a:r>
            <a:endParaRPr lang="ru-RU" sz="14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257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692697"/>
            <a:ext cx="5040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На степном приволье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Колосится поле.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Оглянись по сторонам -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И увидишь - тут и там,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Колосья хлебные растут,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А в них зернышки живут,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Словно в мышеловке,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Высунув головки.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Каждый спелый колосок -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Золотой волосок,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У него на солнышке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Вызревают зернышки.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Эти зерна не простые,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Они солнцем налитые.</a:t>
            </a:r>
          </a:p>
        </p:txBody>
      </p:sp>
    </p:spTree>
    <p:extLst>
      <p:ext uri="{BB962C8B-B14F-4D97-AF65-F5344CB8AC3E}">
        <p14:creationId xmlns:p14="http://schemas.microsoft.com/office/powerpoint/2010/main" val="61731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" y="332656"/>
            <a:ext cx="5472608" cy="6355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540076" y="1484784"/>
            <a:ext cx="3600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Мы с ребятами просмотрели книги сделанные руками детей, поговорили о пословицах и поговорках 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Расмортели хлебный колосок.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7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733346"/>
            <a:ext cx="748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>
                <a:solidFill>
                  <a:srgbClr val="626262"/>
                </a:solidFill>
              </a:rPr>
              <a:t>Хлеб </a:t>
            </a:r>
            <a:r>
              <a:rPr lang="ru-RU" sz="2400" dirty="0">
                <a:solidFill>
                  <a:srgbClr val="626262"/>
                </a:solidFill>
              </a:rPr>
              <a:t>всему голова.</a:t>
            </a:r>
          </a:p>
          <a:p>
            <a:pPr fontAlgn="base"/>
            <a:r>
              <a:rPr lang="ru-RU" sz="2400" dirty="0" smtClean="0">
                <a:solidFill>
                  <a:srgbClr val="626262"/>
                </a:solidFill>
              </a:rPr>
              <a:t>Просим </a:t>
            </a:r>
            <a:r>
              <a:rPr lang="ru-RU" sz="2400" dirty="0">
                <a:solidFill>
                  <a:srgbClr val="626262"/>
                </a:solidFill>
              </a:rPr>
              <a:t>к нашему хлебу и соли.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Сколько ни думай, а лучше хлеба-соли не придумаешь.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От хлеба-соли не отказываются.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Без соли, без хлеба худая беседа.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Хлеб в пути не тягость.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Береги хлеб для еды, а деньги для беды.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Только ангелы с неба не просят хлеба.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И пес перед хлебом смиряется.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Не шуба греет, а хлеб.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Будет хлеб – будет и обед.</a:t>
            </a:r>
          </a:p>
          <a:p>
            <a:pPr fontAlgn="base"/>
            <a:r>
              <a:rPr lang="ru-RU" sz="2400" dirty="0">
                <a:solidFill>
                  <a:srgbClr val="626262"/>
                </a:solidFill>
              </a:rPr>
              <a:t>Был бы хлеб, а зубы сыщутся.</a:t>
            </a:r>
            <a:endParaRPr lang="ru-RU" sz="2400" b="0" i="0" dirty="0">
              <a:solidFill>
                <a:srgbClr val="626262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260648"/>
            <a:ext cx="427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Пословицы, которые знают наши дети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4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01799"/>
            <a:ext cx="4626127" cy="6168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1196752"/>
            <a:ext cx="34563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Вырос в поле колосок.</a:t>
            </a:r>
          </a:p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Как же хлебом стать он смог?</a:t>
            </a:r>
          </a:p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В колоске домов полно</a:t>
            </a:r>
          </a:p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В каждом вызрело зерно.</a:t>
            </a:r>
          </a:p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А из зернышка в свой срок</a:t>
            </a:r>
          </a:p>
          <a:p>
            <a:pPr marL="457200" algn="ctr"/>
            <a:r>
              <a:rPr lang="ru-RU" sz="2000" b="1" dirty="0">
                <a:solidFill>
                  <a:srgbClr val="C00000"/>
                </a:solidFill>
              </a:rPr>
              <a:t>Будет новый колосок.</a:t>
            </a:r>
            <a:endParaRPr lang="ru-RU" sz="2000" b="1" i="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6302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808370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188640"/>
            <a:ext cx="400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Строение колоска</a:t>
            </a:r>
            <a:endParaRPr lang="ru-RU" sz="3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31" y="3789040"/>
            <a:ext cx="4125393" cy="2750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75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20688"/>
            <a:ext cx="4515966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1556792"/>
            <a:ext cx="3960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 каждом зёрнышке пшеницы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Летом и зимой,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Сила солнышка хранится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 земли родной.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 расти под небом светлым,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Строен и высок,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Словно Родина бессмертный,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Хлебный колосок.</a:t>
            </a:r>
          </a:p>
        </p:txBody>
      </p:sp>
    </p:spTree>
    <p:extLst>
      <p:ext uri="{BB962C8B-B14F-4D97-AF65-F5344CB8AC3E}">
        <p14:creationId xmlns:p14="http://schemas.microsoft.com/office/powerpoint/2010/main" val="11882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0329">
            <a:off x="467544" y="188640"/>
            <a:ext cx="410508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8413">
            <a:off x="4860032" y="1628800"/>
            <a:ext cx="3921900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647831" y="260648"/>
            <a:ext cx="4172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Ребята с большим удовольствием были увлечены лепкой.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8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216</TotalTime>
  <Words>292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МБДОУ_8</cp:lastModifiedBy>
  <cp:revision>19</cp:revision>
  <dcterms:created xsi:type="dcterms:W3CDTF">2020-10-02T10:11:15Z</dcterms:created>
  <dcterms:modified xsi:type="dcterms:W3CDTF">2020-12-16T07:52:39Z</dcterms:modified>
</cp:coreProperties>
</file>