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5" r:id="rId3"/>
    <p:sldId id="257" r:id="rId4"/>
    <p:sldId id="258" r:id="rId5"/>
    <p:sldId id="259" r:id="rId6"/>
    <p:sldId id="273" r:id="rId7"/>
    <p:sldId id="260" r:id="rId8"/>
    <p:sldId id="261" r:id="rId9"/>
    <p:sldId id="262" r:id="rId10"/>
    <p:sldId id="263" r:id="rId11"/>
    <p:sldId id="274" r:id="rId12"/>
    <p:sldId id="264" r:id="rId13"/>
    <p:sldId id="265" r:id="rId14"/>
    <p:sldId id="266" r:id="rId15"/>
    <p:sldId id="267" r:id="rId16"/>
    <p:sldId id="268" r:id="rId17"/>
    <p:sldId id="269" r:id="rId18"/>
    <p:sldId id="271" r:id="rId19"/>
    <p:sldId id="272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988840"/>
            <a:ext cx="5652120" cy="244827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Откуда</a:t>
            </a:r>
            <a:br>
              <a:rPr lang="ru-RU" sz="4800" b="1" dirty="0" smtClean="0"/>
            </a:br>
            <a:r>
              <a:rPr lang="ru-RU" sz="4800" b="1" dirty="0" smtClean="0"/>
              <a:t> к нам </a:t>
            </a:r>
            <a:br>
              <a:rPr lang="ru-RU" sz="4800" b="1" dirty="0" smtClean="0"/>
            </a:br>
            <a:r>
              <a:rPr lang="ru-RU" sz="4800" b="1" dirty="0" smtClean="0"/>
              <a:t>хлеб пришел ?</a:t>
            </a:r>
            <a:endParaRPr lang="ru-RU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6433373"/>
            <a:ext cx="4765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/>
              <a:t>Подготовил воспитатель: </a:t>
            </a:r>
            <a:r>
              <a:rPr lang="ru-RU" dirty="0" smtClean="0"/>
              <a:t>Торопова </a:t>
            </a:r>
            <a:r>
              <a:rPr lang="ru-RU" dirty="0" smtClean="0"/>
              <a:t>Н.А.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latin typeface="Calibri"/>
              </a:rPr>
              <a:t>Муниципальное бюджетное дошкольное образовательное учреждение детский сад</a:t>
            </a:r>
          </a:p>
          <a:p>
            <a:pPr lvl="0" algn="ctr"/>
            <a:r>
              <a:rPr lang="ru-RU" dirty="0">
                <a:latin typeface="Calibri"/>
              </a:rPr>
              <a:t>общеразвивающего вида №8 «Рябинка» города Белореченска муниципального образования </a:t>
            </a:r>
            <a:r>
              <a:rPr lang="ru-RU" dirty="0" err="1">
                <a:latin typeface="Calibri"/>
              </a:rPr>
              <a:t>Белореченский</a:t>
            </a:r>
            <a:r>
              <a:rPr lang="ru-RU" dirty="0">
                <a:latin typeface="Calibri"/>
              </a:rPr>
              <a:t> район</a:t>
            </a:r>
          </a:p>
        </p:txBody>
      </p:sp>
    </p:spTree>
    <p:extLst>
      <p:ext uri="{BB962C8B-B14F-4D97-AF65-F5344CB8AC3E}">
        <p14:creationId xmlns:p14="http://schemas.microsoft.com/office/powerpoint/2010/main" val="354514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7" y="0"/>
            <a:ext cx="9117971" cy="6723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5301208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Здесь зерно сушат, готовят к дальнейшей переработке.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07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81502" cy="5459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1882" y="5672054"/>
            <a:ext cx="78305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На мельнице  </a:t>
            </a:r>
            <a:r>
              <a:rPr lang="ru-RU" sz="2800" dirty="0"/>
              <a:t>зерно перетирают – мелят и получают муку</a:t>
            </a:r>
          </a:p>
        </p:txBody>
      </p:sp>
    </p:spTree>
    <p:extLst>
      <p:ext uri="{BB962C8B-B14F-4D97-AF65-F5344CB8AC3E}">
        <p14:creationId xmlns:p14="http://schemas.microsoft.com/office/powerpoint/2010/main" val="51308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0" y="116632"/>
            <a:ext cx="9144316" cy="6492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272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82" y="0"/>
            <a:ext cx="9166581" cy="6874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Это мука. Мы можем купить ее в магазине.</a:t>
            </a:r>
          </a:p>
        </p:txBody>
      </p:sp>
    </p:spTree>
    <p:extLst>
      <p:ext uri="{BB962C8B-B14F-4D97-AF65-F5344CB8AC3E}">
        <p14:creationId xmlns:p14="http://schemas.microsoft.com/office/powerpoint/2010/main" val="34354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4" y="260648"/>
            <a:ext cx="5823026" cy="4125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User\Desktop\картинки для презентации\9805232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308" y="3284984"/>
            <a:ext cx="5043692" cy="3438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581128"/>
            <a:ext cx="4139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</a:t>
            </a:r>
            <a:r>
              <a:rPr lang="ru-RU" sz="2800" dirty="0"/>
              <a:t>муку добавляют воду и другие продукты и замешивают тесто</a:t>
            </a:r>
          </a:p>
        </p:txBody>
      </p:sp>
    </p:spTree>
    <p:extLst>
      <p:ext uri="{BB962C8B-B14F-4D97-AF65-F5344CB8AC3E}">
        <p14:creationId xmlns:p14="http://schemas.microsoft.com/office/powerpoint/2010/main" val="10410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73" y="548680"/>
            <a:ext cx="8566587" cy="5175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635896" y="6093296"/>
            <a:ext cx="20441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А это </a:t>
            </a:r>
            <a:r>
              <a:rPr lang="ru-RU" sz="2800" dirty="0" smtClean="0"/>
              <a:t>тесто!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318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9232" cy="6814138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5903893"/>
            <a:ext cx="9324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Из теста лепят хлеб, булочки, </a:t>
            </a:r>
            <a:r>
              <a:rPr lang="ru-RU" sz="2800" dirty="0" smtClean="0"/>
              <a:t>лепешки и выпекают в специальных печах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92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75" y="0"/>
            <a:ext cx="9115360" cy="6878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228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72400" cy="61355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442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5175250" cy="3883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69888"/>
            <a:ext cx="4555604" cy="3015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419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688263" cy="694481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Цели: </a:t>
            </a:r>
            <a:br>
              <a:rPr lang="ru-RU" b="1" dirty="0" smtClean="0"/>
            </a:br>
            <a:r>
              <a:rPr lang="ru-RU" dirty="0"/>
              <a:t>з</a:t>
            </a:r>
            <a:r>
              <a:rPr lang="ru-RU" dirty="0" smtClean="0"/>
              <a:t>акреплять </a:t>
            </a:r>
            <a:r>
              <a:rPr lang="ru-RU" dirty="0" smtClean="0"/>
              <a:t>знания детей с процессом выращивания и приготовления хлеба.</a:t>
            </a:r>
            <a:br>
              <a:rPr lang="ru-RU" dirty="0" smtClean="0"/>
            </a:br>
            <a:r>
              <a:rPr lang="ru-RU" b="1" dirty="0" smtClean="0"/>
              <a:t>Задачи: </a:t>
            </a:r>
            <a:br>
              <a:rPr lang="ru-RU" b="1" dirty="0" smtClean="0"/>
            </a:br>
            <a:r>
              <a:rPr lang="ru-RU" b="1" dirty="0" smtClean="0"/>
              <a:t>- </a:t>
            </a:r>
            <a:r>
              <a:rPr lang="ru-RU" dirty="0"/>
              <a:t>о</a:t>
            </a:r>
            <a:r>
              <a:rPr lang="ru-RU" dirty="0" smtClean="0"/>
              <a:t>богащение </a:t>
            </a:r>
            <a:r>
              <a:rPr lang="ru-RU" dirty="0" smtClean="0"/>
              <a:t>и уточнение знаний детей о хлебе, труде людей;</a:t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dirty="0" smtClean="0"/>
              <a:t>формирование </a:t>
            </a:r>
            <a:r>
              <a:rPr lang="ru-RU" dirty="0" smtClean="0"/>
              <a:t>представлений у детей о выращивании хлеба от зерна до колоска;</a:t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dirty="0" smtClean="0"/>
              <a:t>уточнение </a:t>
            </a:r>
            <a:r>
              <a:rPr lang="ru-RU" dirty="0" smtClean="0"/>
              <a:t>знаний о процессе приготовления хлеба как полезного и необходимого продукта для жизни человека;</a:t>
            </a:r>
            <a:br>
              <a:rPr lang="ru-RU" dirty="0" smtClean="0"/>
            </a:br>
            <a:r>
              <a:rPr lang="ru-RU" dirty="0" smtClean="0"/>
              <a:t>- воспитание  </a:t>
            </a:r>
            <a:r>
              <a:rPr lang="ru-RU" dirty="0" smtClean="0"/>
              <a:t>бережного отношения к хлебу и труду </a:t>
            </a:r>
            <a:r>
              <a:rPr lang="ru-RU" dirty="0" smtClean="0"/>
              <a:t>взрослых.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345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32656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Хлеб, калач, батоны, булки</a:t>
            </a:r>
          </a:p>
          <a:p>
            <a:r>
              <a:rPr lang="ru-RU" sz="4800" dirty="0" smtClean="0"/>
              <a:t>Не добудешь на прогулке,</a:t>
            </a:r>
          </a:p>
          <a:p>
            <a:r>
              <a:rPr lang="ru-RU" sz="4800" dirty="0" smtClean="0"/>
              <a:t>Люди хлеб в полях лелеют,</a:t>
            </a:r>
          </a:p>
          <a:p>
            <a:r>
              <a:rPr lang="ru-RU" sz="4800" dirty="0" smtClean="0"/>
              <a:t>Сил для хлеба не жалеют!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01008"/>
            <a:ext cx="4674096" cy="3114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363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 t="3157" r="1721" b="13795"/>
          <a:stretch/>
        </p:blipFill>
        <p:spPr>
          <a:xfrm>
            <a:off x="-20500" y="123272"/>
            <a:ext cx="9056996" cy="589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483768" y="616530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dirty="0" smtClean="0">
                <a:solidFill>
                  <a:prstClr val="white"/>
                </a:solidFill>
              </a:rPr>
              <a:t>Всё начинается с зерна</a:t>
            </a:r>
            <a:endParaRPr lang="ru-RU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71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31110"/>
            <a:ext cx="8928992" cy="6630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39552" y="5229200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Весной </a:t>
            </a:r>
            <a:r>
              <a:rPr lang="ru-RU" sz="2800" dirty="0" smtClean="0"/>
              <a:t>трактором </a:t>
            </a:r>
            <a:r>
              <a:rPr lang="ru-RU" sz="2800" dirty="0"/>
              <a:t>пашут землю и </a:t>
            </a:r>
            <a:r>
              <a:rPr lang="ru-RU" sz="2800" dirty="0" smtClean="0"/>
              <a:t>во вспаханную землю сеют пшеницу.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3284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" y="-4803"/>
            <a:ext cx="9142306" cy="5842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11560" y="5733256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800" dirty="0"/>
              <a:t>Солнце светит, дождик идет. Вскоре на полях появляются зеленые ростки – всходы.</a:t>
            </a:r>
          </a:p>
        </p:txBody>
      </p:sp>
    </p:spTree>
    <p:extLst>
      <p:ext uri="{BB962C8B-B14F-4D97-AF65-F5344CB8AC3E}">
        <p14:creationId xmlns:p14="http://schemas.microsoft.com/office/powerpoint/2010/main" val="13028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423"/>
            <a:ext cx="9133420" cy="6093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903893"/>
            <a:ext cx="8820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Летом вырастают колоски, а в них много – много зерен.</a:t>
            </a:r>
          </a:p>
        </p:txBody>
      </p:sp>
    </p:spTree>
    <p:extLst>
      <p:ext uri="{BB962C8B-B14F-4D97-AF65-F5344CB8AC3E}">
        <p14:creationId xmlns:p14="http://schemas.microsoft.com/office/powerpoint/2010/main" val="257374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15"/>
            <a:ext cx="9133537" cy="6850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332656"/>
            <a:ext cx="57961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Осенью пшеничное поле кажется золотым!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9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103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371600" y="495371"/>
            <a:ext cx="72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Созревшую  пшеницу убирают специальными </a:t>
            </a:r>
            <a:r>
              <a:rPr lang="ru-RU" sz="2800" dirty="0">
                <a:solidFill>
                  <a:schemeClr val="bg1"/>
                </a:solidFill>
              </a:rPr>
              <a:t>машинами – комбайнами. </a:t>
            </a:r>
          </a:p>
        </p:txBody>
      </p:sp>
    </p:spTree>
    <p:extLst>
      <p:ext uri="{BB962C8B-B14F-4D97-AF65-F5344CB8AC3E}">
        <p14:creationId xmlns:p14="http://schemas.microsoft.com/office/powerpoint/2010/main" val="276542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14" b="13788"/>
          <a:stretch/>
        </p:blipFill>
        <p:spPr>
          <a:xfrm>
            <a:off x="0" y="0"/>
            <a:ext cx="9144000" cy="6622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115616" y="836712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Зернышки достают из колосков – обмолачивают. Получается зерно. </a:t>
            </a:r>
          </a:p>
        </p:txBody>
      </p:sp>
    </p:spTree>
    <p:extLst>
      <p:ext uri="{BB962C8B-B14F-4D97-AF65-F5344CB8AC3E}">
        <p14:creationId xmlns:p14="http://schemas.microsoft.com/office/powerpoint/2010/main" val="306347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SOHO</Template>
  <TotalTime>123</TotalTime>
  <Words>176</Words>
  <Application>Microsoft Office PowerPoint</Application>
  <PresentationFormat>Экран (4:3)</PresentationFormat>
  <Paragraphs>22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Soho</vt:lpstr>
      <vt:lpstr>Откуда  к нам  хлеб пришел ?</vt:lpstr>
      <vt:lpstr>  Цели:  закреплять знания детей с процессом выращивания и приготовления хлеба. Задачи:  - обогащение и уточнение знаний детей о хлебе, труде людей; - формирование представлений у детей о выращивании хлеба от зерна до колоска; - уточнение знаний о процессе приготовления хлеба как полезного и необходимого продукта для жизни человека; - воспитание  бережного отношения к хлебу и труду взрослых.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Откуда к нам  хлеб пришел</dc:title>
  <dc:creator>User</dc:creator>
  <cp:lastModifiedBy>МБДОУ_8</cp:lastModifiedBy>
  <cp:revision>25</cp:revision>
  <dcterms:created xsi:type="dcterms:W3CDTF">2014-01-24T02:04:53Z</dcterms:created>
  <dcterms:modified xsi:type="dcterms:W3CDTF">2020-10-06T13:55:42Z</dcterms:modified>
</cp:coreProperties>
</file>