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3" r:id="rId2"/>
    <p:sldId id="269" r:id="rId3"/>
    <p:sldId id="270" r:id="rId4"/>
    <p:sldId id="271" r:id="rId5"/>
    <p:sldId id="258" r:id="rId6"/>
    <p:sldId id="259" r:id="rId7"/>
    <p:sldId id="261" r:id="rId8"/>
    <p:sldId id="272" r:id="rId9"/>
    <p:sldId id="264" r:id="rId10"/>
    <p:sldId id="265" r:id="rId11"/>
    <p:sldId id="260" r:id="rId12"/>
    <p:sldId id="273" r:id="rId13"/>
    <p:sldId id="276" r:id="rId14"/>
    <p:sldId id="284" r:id="rId15"/>
    <p:sldId id="277" r:id="rId16"/>
    <p:sldId id="28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6828"/>
    <a:srgbClr val="E331CA"/>
    <a:srgbClr val="DE3666"/>
    <a:srgbClr val="A66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62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DE71F-2D03-42D5-8251-67553733BFA3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98142-159C-417B-85B3-2C1F455AF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50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98142-159C-417B-85B3-2C1F455AF4B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42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98142-159C-417B-85B3-2C1F455AF4B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06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602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31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03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984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723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24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20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254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3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73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82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734CA-433A-49FA-9EB1-D366D2B870D1}" type="datetimeFigureOut">
              <a:rPr lang="ru-RU" smtClean="0"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F2490-8CF5-4058-9CD8-F38E58E891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003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jpg"/><Relationship Id="rId10" Type="http://schemas.openxmlformats.org/officeDocument/2006/relationships/image" Target="../media/image38.jp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12225"/>
          <a:stretch/>
        </p:blipFill>
        <p:spPr>
          <a:xfrm>
            <a:off x="93023" y="47083"/>
            <a:ext cx="12005954" cy="67099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059642"/>
            <a:ext cx="6675897" cy="47145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22545" t="40886" r="31610" b="9451"/>
          <a:stretch/>
        </p:blipFill>
        <p:spPr>
          <a:xfrm>
            <a:off x="83127" y="2783477"/>
            <a:ext cx="4020928" cy="32668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b="12062"/>
          <a:stretch/>
        </p:blipFill>
        <p:spPr>
          <a:xfrm>
            <a:off x="1456715" y="5098597"/>
            <a:ext cx="2428875" cy="16584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0602" y="4328961"/>
            <a:ext cx="1943014" cy="15392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19" y="213959"/>
            <a:ext cx="1304678" cy="121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3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25" y="0"/>
            <a:ext cx="1039090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235" y="4468399"/>
            <a:ext cx="2876550" cy="285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0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282114"/>
              </p:ext>
            </p:extLst>
          </p:nvPr>
        </p:nvGraphicFramePr>
        <p:xfrm>
          <a:off x="2149435" y="308757"/>
          <a:ext cx="7255822" cy="4716287"/>
        </p:xfrm>
        <a:graphic>
          <a:graphicData uri="http://schemas.openxmlformats.org/drawingml/2006/table">
            <a:tbl>
              <a:tblPr firstRow="1" firstCol="1" bandRow="1"/>
              <a:tblGrid>
                <a:gridCol w="1185502"/>
                <a:gridCol w="1358010"/>
                <a:gridCol w="1183291"/>
                <a:gridCol w="1110411"/>
                <a:gridCol w="1261190"/>
                <a:gridCol w="1157418"/>
              </a:tblGrid>
              <a:tr h="10094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solidFill>
                            <a:srgbClr val="00B0F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dirty="0" smtClean="0">
                          <a:solidFill>
                            <a:srgbClr val="00B0F0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solidFill>
                            <a:srgbClr val="FFC00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dirty="0" smtClean="0">
                          <a:solidFill>
                            <a:srgbClr val="FFC000"/>
                          </a:solidFill>
                          <a:effectLst>
                            <a:innerShdw blurRad="63500" dist="50800" dir="189000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600"/>
                        <a:buFont typeface="Wingdings" panose="05000000000000000000" pitchFamily="2" charset="2"/>
                        <a:buChar char=""/>
                      </a:pPr>
                      <a:r>
                        <a:rPr lang="ru-RU" sz="5400" dirty="0">
                          <a:solidFill>
                            <a:srgbClr val="0070C0"/>
                          </a:solidFill>
                          <a:effectLst>
                            <a:innerShdw blurRad="63500" dist="50800" dir="189000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</a:t>
                      </a:r>
                      <a:endParaRPr lang="ru-RU" sz="5400" dirty="0">
                        <a:noFill/>
                        <a:effectLst>
                          <a:innerShdw blurRad="63500" dist="50800" dir="18900000">
                            <a:prstClr val="black">
                              <a:alpha val="50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50800" dist="38100" dir="10800000" algn="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</a:t>
                      </a:r>
                      <a:endParaRPr lang="ru-RU" sz="5400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50800" dist="38100" dir="10800000" algn="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400" b="1" cap="none" spc="0" dirty="0" smtClean="0">
                          <a:ln w="12700">
                            <a:solidFill>
                              <a:schemeClr val="accent1"/>
                            </a:solidFill>
                            <a:prstDash val="solid"/>
                          </a:ln>
                          <a:pattFill prst="pct50">
                            <a:fgClr>
                              <a:schemeClr val="accent1"/>
                            </a:fgClr>
                            <a:bgClr>
                              <a:schemeClr val="accent1">
                                <a:lumMod val="20000"/>
                                <a:lumOff val="80000"/>
                              </a:schemeClr>
                            </a:bgClr>
                          </a:pattFill>
                          <a:effectLst>
                            <a:outerShdw dist="38100" dir="2640000" algn="bl" rotWithShape="0">
                              <a:schemeClr val="accent1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b="1" cap="none" spc="0" dirty="0" smtClean="0">
                          <a:ln w="12700">
                            <a:solidFill>
                              <a:schemeClr val="accent1"/>
                            </a:solidFill>
                            <a:prstDash val="solid"/>
                          </a:ln>
                          <a:pattFill prst="pct50">
                            <a:fgClr>
                              <a:schemeClr val="accent1"/>
                            </a:fgClr>
                            <a:bgClr>
                              <a:schemeClr val="accent1">
                                <a:lumMod val="20000"/>
                                <a:lumOff val="80000"/>
                              </a:schemeClr>
                            </a:bgClr>
                          </a:pattFill>
                          <a:effectLst>
                            <a:outerShdw dist="38100" dir="2640000" algn="bl" rotWithShape="0">
                              <a:schemeClr val="accent1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solidFill>
                            <a:srgbClr val="FF0000"/>
                          </a:solidFill>
                          <a:effectLst>
                            <a:innerShdw blurRad="63500" dist="50800" dir="189000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</a:t>
                      </a:r>
                      <a:endParaRPr lang="ru-RU" sz="5400" dirty="0">
                        <a:effectLst>
                          <a:innerShdw blurRad="63500" dist="50800" dir="18900000">
                            <a:prstClr val="black">
                              <a:alpha val="50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6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B0F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dirty="0" smtClean="0">
                          <a:solidFill>
                            <a:srgbClr val="A66BD3"/>
                          </a:solidFill>
                          <a:effectLst>
                            <a:innerShdw blurRad="63500" dist="50800" dir="189000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Э</a:t>
                      </a:r>
                      <a:endParaRPr lang="ru-RU" sz="5400" dirty="0">
                        <a:solidFill>
                          <a:srgbClr val="A66BD3"/>
                        </a:solidFill>
                        <a:effectLst>
                          <a:innerShdw blurRad="63500" dist="50800" dir="18900000">
                            <a:prstClr val="black">
                              <a:alpha val="50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solidFill>
                            <a:srgbClr val="DC1486"/>
                          </a:solidFill>
                          <a:effectLst>
                            <a:outerShdw blurRad="50800" dist="38100" dir="10800000" algn="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</a:t>
                      </a:r>
                      <a:endParaRPr lang="ru-RU" sz="5400" dirty="0">
                        <a:effectLst>
                          <a:outerShdw blurRad="50800" dist="38100" dir="10800000" algn="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4495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dirty="0" smtClean="0">
                          <a:solidFill>
                            <a:srgbClr val="C00000"/>
                          </a:solidFill>
                          <a:effectLst>
                            <a:outerShdw blurRad="50800" dist="38100" dir="10800000" algn="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Ы</a:t>
                      </a:r>
                      <a:endParaRPr lang="ru-RU" sz="5400" dirty="0">
                        <a:solidFill>
                          <a:srgbClr val="C00000"/>
                        </a:solidFill>
                        <a:effectLst>
                          <a:outerShdw blurRad="50800" dist="38100" dir="10800000" algn="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 smtClean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A66BD3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0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b="1" cap="none" spc="0" dirty="0" smtClean="0">
                          <a:ln/>
                          <a:pattFill prst="dkUpDiag">
                            <a:fgClr>
                              <a:schemeClr val="bg1">
                                <a:lumMod val="50000"/>
                              </a:schemeClr>
                            </a:fgClr>
                            <a:bgClr>
                              <a:schemeClr val="tx1">
                                <a:lumMod val="75000"/>
                                <a:lumOff val="25000"/>
                              </a:schemeClr>
                            </a:bgClr>
                          </a:pattFill>
                          <a:effectLst>
                            <a:outerShdw blurRad="38100" dist="19050" dir="2700000" algn="tl" rotWithShape="0">
                              <a:schemeClr val="dk1">
                                <a:lumMod val="50000"/>
                                <a:alpha val="40000"/>
                              </a:scheme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</a:t>
                      </a:r>
                      <a:endParaRPr lang="ru-RU" sz="54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cap="none" spc="0" dirty="0" smtClean="0">
                          <a:ln w="12700">
                            <a:solidFill>
                              <a:schemeClr val="accent1"/>
                            </a:solidFill>
                            <a:prstDash val="solid"/>
                          </a:ln>
                          <a:solidFill>
                            <a:srgbClr val="F86828"/>
                          </a:solidFill>
                          <a:effectLst>
                            <a:outerShdw dist="38100" dir="2640000" algn="bl" rotWithShape="0">
                              <a:schemeClr val="accent1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Б</a:t>
                      </a:r>
                      <a:endParaRPr lang="ru-RU" sz="5400" b="1" cap="none" spc="0" dirty="0">
                        <a:ln w="12700">
                          <a:solidFill>
                            <a:schemeClr val="accent1"/>
                          </a:solidFill>
                          <a:prstDash val="solid"/>
                        </a:ln>
                        <a:solidFill>
                          <a:srgbClr val="F86828"/>
                        </a:solidFill>
                        <a:effectLst>
                          <a:outerShdw dist="38100" dir="2640000" algn="bl" rotWithShape="0">
                            <a:schemeClr val="accent1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b="1" cap="none" spc="0" dirty="0" smtClean="0">
                          <a:ln w="9525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accent5"/>
                          </a:solidFill>
                          <a:effectLst>
                            <a:outerShdw blurRad="12700" dist="38100" dir="2700000" algn="tl" rotWithShape="0">
                              <a:schemeClr val="accent5">
                                <a:lumMod val="60000"/>
                                <a:lumOff val="40000"/>
                              </a:scheme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</a:t>
                      </a:r>
                      <a:endParaRPr lang="ru-RU" sz="54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</a:t>
                      </a:r>
                      <a:endParaRPr lang="ru-RU" sz="5400" dirty="0">
                        <a:ln>
                          <a:noFill/>
                        </a:ln>
                        <a:effectLst>
                          <a:innerShdw blurRad="114300">
                            <a:prstClr val="black"/>
                          </a:inn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50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00B0F0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Ы</a:t>
                      </a:r>
                      <a:endParaRPr lang="ru-RU" sz="54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00B0F0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solidFill>
                            <a:srgbClr val="843C0C"/>
                          </a:solidFill>
                          <a:effectLst>
                            <a:outerShdw blurRad="50800" dist="38100" dir="10800000" algn="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</a:t>
                      </a:r>
                      <a:endParaRPr lang="ru-RU" sz="5400" dirty="0">
                        <a:effectLst>
                          <a:outerShdw blurRad="50800" dist="38100" dir="10800000" algn="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 smtClean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dirty="0" smtClean="0">
                          <a:solidFill>
                            <a:srgbClr val="F86828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50800" dist="381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Я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6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DE3666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</a:t>
                      </a:r>
                      <a:endParaRPr lang="ru-RU" sz="5400" dirty="0">
                        <a:solidFill>
                          <a:srgbClr val="DE366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solidFill>
                            <a:srgbClr val="7030A0"/>
                          </a:solidFill>
                          <a:effectLst>
                            <a:outerShdw blurRad="50800" dist="381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</a:t>
                      </a:r>
                      <a:endParaRPr lang="ru-RU" sz="5400" dirty="0">
                        <a:effectLst>
                          <a:outerShdw blurRad="50800" dist="381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5400" b="1" cap="none" spc="0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rgbClr val="002060"/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</a:t>
                      </a:r>
                      <a:endParaRPr lang="ru-RU" sz="5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 smtClean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b="1" cap="none" spc="0" dirty="0" smtClean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rgbClr val="00B050"/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000" dirty="0" smtClean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5400" b="1" cap="none" spc="0" dirty="0" smtClean="0">
                          <a:ln w="12700">
                            <a:solidFill>
                              <a:schemeClr val="tx2">
                                <a:lumMod val="75000"/>
                              </a:schemeClr>
                            </a:solidFill>
                            <a:prstDash val="solid"/>
                          </a:ln>
                          <a:pattFill prst="dkUpDiag">
                            <a:fgClr>
                              <a:schemeClr val="tx2"/>
                            </a:fgClr>
                            <a:bgClr>
                              <a:schemeClr val="tx2">
                                <a:lumMod val="20000"/>
                                <a:lumOff val="80000"/>
                              </a:schemeClr>
                            </a:bgClr>
                          </a:pattFill>
                          <a:effectLst>
                            <a:outerShdw dist="38100" dir="2640000" algn="bl" rotWithShape="0">
                              <a:schemeClr val="tx2">
                                <a:lumMod val="75000"/>
                              </a:schemeClr>
                            </a:out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</a:t>
                      </a:r>
                      <a:r>
                        <a:rPr lang="ru-RU" sz="5000" dirty="0">
                          <a:solidFill>
                            <a:srgbClr val="0070C0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innerShdw blurRad="63500" dist="50800" dir="135000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</a:t>
                      </a:r>
                      <a:endParaRPr lang="ru-RU" sz="5400" dirty="0">
                        <a:ln>
                          <a:noFill/>
                        </a:ln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83" marR="47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504" y="1335626"/>
            <a:ext cx="2220685" cy="2758672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82028"/>
              </p:ext>
            </p:extLst>
          </p:nvPr>
        </p:nvGraphicFramePr>
        <p:xfrm>
          <a:off x="2541322" y="5579686"/>
          <a:ext cx="6519551" cy="880491"/>
        </p:xfrm>
        <a:graphic>
          <a:graphicData uri="http://schemas.openxmlformats.org/drawingml/2006/table">
            <a:tbl>
              <a:tblPr firstRow="1" firstCol="1" bandRow="1"/>
              <a:tblGrid>
                <a:gridCol w="917946"/>
                <a:gridCol w="1009934"/>
                <a:gridCol w="918593"/>
                <a:gridCol w="917946"/>
                <a:gridCol w="918593"/>
                <a:gridCol w="917946"/>
                <a:gridCol w="918593"/>
              </a:tblGrid>
              <a:tr h="8787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885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220" y="285009"/>
            <a:ext cx="11649605" cy="643642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b="1" dirty="0" smtClean="0"/>
              <a:t>У</a:t>
            </a:r>
            <a:r>
              <a:rPr lang="ru-RU" dirty="0" smtClean="0"/>
              <a:t>         </a:t>
            </a:r>
            <a:r>
              <a:rPr lang="ru-RU" b="1" dirty="0" smtClean="0"/>
              <a:t> был день рождения. К ней пришли ее подружки и подарили      .  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      подарила        .        прискакал в припрыжку с воздушными       . 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1" dirty="0" smtClean="0"/>
              <a:t>      прибежал к Нюше с букетом       .  А        – подарила шерстяной            .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      очень рада таким       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</a:t>
            </a: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                  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6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81489" y="380754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6795" y="930688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Овал 9"/>
          <p:cNvSpPr/>
          <p:nvPr/>
        </p:nvSpPr>
        <p:spPr>
          <a:xfrm>
            <a:off x="2482396" y="956420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1" name="Овал 10"/>
          <p:cNvSpPr/>
          <p:nvPr/>
        </p:nvSpPr>
        <p:spPr>
          <a:xfrm>
            <a:off x="3234346" y="930688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2" name="Овал 11"/>
          <p:cNvSpPr/>
          <p:nvPr/>
        </p:nvSpPr>
        <p:spPr>
          <a:xfrm>
            <a:off x="9945187" y="951930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6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6795" y="1533301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Овал 13"/>
          <p:cNvSpPr/>
          <p:nvPr/>
        </p:nvSpPr>
        <p:spPr>
          <a:xfrm>
            <a:off x="5329121" y="1528509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8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443063" y="1533300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9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0565516" y="1408175"/>
            <a:ext cx="838200" cy="71932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10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26795" y="2096863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684444" y="2096863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0" name="Овал 19"/>
          <p:cNvSpPr/>
          <p:nvPr/>
        </p:nvSpPr>
        <p:spPr>
          <a:xfrm>
            <a:off x="946184" y="4056513"/>
            <a:ext cx="438912" cy="44525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/>
          <a:srcRect l="8283" t="10576" r="4485" b="5334"/>
          <a:stretch/>
        </p:blipFill>
        <p:spPr>
          <a:xfrm>
            <a:off x="527614" y="2761033"/>
            <a:ext cx="1108683" cy="129548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/>
          <a:srcRect l="2640" t="10188" r="2275" b="4021"/>
          <a:stretch/>
        </p:blipFill>
        <p:spPr>
          <a:xfrm>
            <a:off x="1965770" y="2962281"/>
            <a:ext cx="1810892" cy="1090018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2482396" y="4056513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smtClean="0">
                <a:solidFill>
                  <a:srgbClr val="FF0000"/>
                </a:solidFill>
              </a:rPr>
              <a:t>2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4498676" y="4061119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3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/>
          <a:srcRect l="5904" t="19062" r="15703" b="2863"/>
          <a:stretch/>
        </p:blipFill>
        <p:spPr>
          <a:xfrm>
            <a:off x="4259230" y="2748580"/>
            <a:ext cx="1142891" cy="131253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8" t="7696" r="17232" b="6800"/>
          <a:stretch/>
        </p:blipFill>
        <p:spPr>
          <a:xfrm>
            <a:off x="5924928" y="2676663"/>
            <a:ext cx="1036270" cy="1384456"/>
          </a:xfrm>
          <a:prstGeom prst="rect">
            <a:avLst/>
          </a:prstGeom>
        </p:spPr>
      </p:pic>
      <p:sp>
        <p:nvSpPr>
          <p:cNvPr id="29" name="Овал 28"/>
          <p:cNvSpPr/>
          <p:nvPr/>
        </p:nvSpPr>
        <p:spPr>
          <a:xfrm>
            <a:off x="6223607" y="4052093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0" name="Овал 29"/>
          <p:cNvSpPr/>
          <p:nvPr/>
        </p:nvSpPr>
        <p:spPr>
          <a:xfrm>
            <a:off x="8161282" y="4052092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1" name="Овал 30"/>
          <p:cNvSpPr/>
          <p:nvPr/>
        </p:nvSpPr>
        <p:spPr>
          <a:xfrm>
            <a:off x="10446147" y="4063206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2" name="Овал 31"/>
          <p:cNvSpPr/>
          <p:nvPr/>
        </p:nvSpPr>
        <p:spPr>
          <a:xfrm>
            <a:off x="10844843" y="387276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FF0000"/>
                </a:solidFill>
              </a:rPr>
              <a:t>2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16419" y="2771017"/>
            <a:ext cx="1618379" cy="128107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6" b="19032"/>
          <a:stretch/>
        </p:blipFill>
        <p:spPr>
          <a:xfrm>
            <a:off x="10006941" y="2731360"/>
            <a:ext cx="1143740" cy="132973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8"/>
          <a:srcRect l="14533" t="12621" r="17867" b="8977"/>
          <a:stretch/>
        </p:blipFill>
        <p:spPr>
          <a:xfrm>
            <a:off x="2921308" y="4625744"/>
            <a:ext cx="1653964" cy="143865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9994" y="4783777"/>
            <a:ext cx="1694361" cy="128062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0" t="19733" r="34900" b="21601"/>
          <a:stretch/>
        </p:blipFill>
        <p:spPr>
          <a:xfrm>
            <a:off x="5856877" y="4546267"/>
            <a:ext cx="1594781" cy="154333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1"/>
          <a:srcRect l="1777" t="3169" r="2967" b="7663"/>
          <a:stretch/>
        </p:blipFill>
        <p:spPr>
          <a:xfrm>
            <a:off x="8935615" y="4625744"/>
            <a:ext cx="1531815" cy="1187156"/>
          </a:xfrm>
          <a:prstGeom prst="rect">
            <a:avLst/>
          </a:prstGeom>
        </p:spPr>
      </p:pic>
      <p:sp>
        <p:nvSpPr>
          <p:cNvPr id="40" name="Овал 39"/>
          <p:cNvSpPr/>
          <p:nvPr/>
        </p:nvSpPr>
        <p:spPr>
          <a:xfrm>
            <a:off x="950976" y="6097828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7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3557206" y="6097828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8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6491849" y="6097827"/>
            <a:ext cx="438912" cy="438911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43" name="Овал 42"/>
          <p:cNvSpPr/>
          <p:nvPr/>
        </p:nvSpPr>
        <p:spPr>
          <a:xfrm>
            <a:off x="9426492" y="5876630"/>
            <a:ext cx="781586" cy="66010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10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0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283" t="10576" r="4485" b="5334"/>
          <a:stretch/>
        </p:blipFill>
        <p:spPr>
          <a:xfrm>
            <a:off x="638869" y="440202"/>
            <a:ext cx="1686396" cy="1970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40" t="10188" r="2275" b="4021"/>
          <a:stretch/>
        </p:blipFill>
        <p:spPr>
          <a:xfrm>
            <a:off x="9542227" y="741596"/>
            <a:ext cx="1810892" cy="10900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76" y="2624447"/>
            <a:ext cx="2025598" cy="1710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6526" y="2764478"/>
            <a:ext cx="1306594" cy="13290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885" y="4762005"/>
            <a:ext cx="2068830" cy="15636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14533" t="12621" r="17867" b="8977"/>
          <a:stretch/>
        </p:blipFill>
        <p:spPr>
          <a:xfrm>
            <a:off x="9888817" y="4824502"/>
            <a:ext cx="1582747" cy="1376709"/>
          </a:xfrm>
          <a:prstGeom prst="rect">
            <a:avLst/>
          </a:prstGeom>
        </p:spPr>
      </p:pic>
      <p:sp>
        <p:nvSpPr>
          <p:cNvPr id="10" name="Прямоугольный треугольник 26"/>
          <p:cNvSpPr/>
          <p:nvPr/>
        </p:nvSpPr>
        <p:spPr>
          <a:xfrm>
            <a:off x="5685230" y="439421"/>
            <a:ext cx="635949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5699104" y="441939"/>
            <a:ext cx="635949" cy="390525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66915" y="452230"/>
            <a:ext cx="387708" cy="390526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7359090" y="436939"/>
            <a:ext cx="581891" cy="390526"/>
          </a:xfrm>
          <a:prstGeom prst="rtTriangle">
            <a:avLst/>
          </a:prstGeom>
          <a:solidFill>
            <a:srgbClr val="00B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6317092" y="441938"/>
            <a:ext cx="635949" cy="390525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ый треугольник 26"/>
          <p:cNvSpPr/>
          <p:nvPr/>
        </p:nvSpPr>
        <p:spPr>
          <a:xfrm>
            <a:off x="6326073" y="436939"/>
            <a:ext cx="635949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Прямоугольный треугольник 26"/>
          <p:cNvSpPr/>
          <p:nvPr/>
        </p:nvSpPr>
        <p:spPr>
          <a:xfrm>
            <a:off x="7363743" y="446463"/>
            <a:ext cx="592254" cy="390526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Прямоугольный треугольник 26"/>
          <p:cNvSpPr/>
          <p:nvPr/>
        </p:nvSpPr>
        <p:spPr>
          <a:xfrm>
            <a:off x="6252427" y="940477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Прямоугольный треугольник 26"/>
          <p:cNvSpPr/>
          <p:nvPr/>
        </p:nvSpPr>
        <p:spPr>
          <a:xfrm>
            <a:off x="5683721" y="948111"/>
            <a:ext cx="600917" cy="390526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7272892" y="5768389"/>
            <a:ext cx="581891" cy="384116"/>
          </a:xfrm>
          <a:prstGeom prst="rtTriangle">
            <a:avLst/>
          </a:prstGeom>
          <a:solidFill>
            <a:srgbClr val="00B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5683721" y="959569"/>
            <a:ext cx="581891" cy="390526"/>
          </a:xfrm>
          <a:prstGeom prst="rtTriangle">
            <a:avLst/>
          </a:prstGeom>
          <a:solidFill>
            <a:srgbClr val="00B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6271453" y="959525"/>
            <a:ext cx="572378" cy="390527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Прямоугольный треугольник 21"/>
          <p:cNvSpPr/>
          <p:nvPr/>
        </p:nvSpPr>
        <p:spPr>
          <a:xfrm>
            <a:off x="6701561" y="1478135"/>
            <a:ext cx="562524" cy="390525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>
            <a:off x="5702747" y="1460624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Прямоугольный треугольник 26"/>
          <p:cNvSpPr/>
          <p:nvPr/>
        </p:nvSpPr>
        <p:spPr>
          <a:xfrm>
            <a:off x="5710843" y="1459086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5" name="Прямоугольный треугольник 26"/>
          <p:cNvSpPr/>
          <p:nvPr/>
        </p:nvSpPr>
        <p:spPr>
          <a:xfrm>
            <a:off x="6682193" y="1477113"/>
            <a:ext cx="585506" cy="387314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6" name="Прямоугольный треугольник 26"/>
          <p:cNvSpPr/>
          <p:nvPr/>
        </p:nvSpPr>
        <p:spPr>
          <a:xfrm>
            <a:off x="5710841" y="2453732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303293" y="1478135"/>
            <a:ext cx="387708" cy="390526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283981" y="2475264"/>
            <a:ext cx="387708" cy="390526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Прямоугольный треугольник 28"/>
          <p:cNvSpPr/>
          <p:nvPr/>
        </p:nvSpPr>
        <p:spPr>
          <a:xfrm>
            <a:off x="5710842" y="2455269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0" name="Прямоугольный треугольник 29"/>
          <p:cNvSpPr/>
          <p:nvPr/>
        </p:nvSpPr>
        <p:spPr>
          <a:xfrm>
            <a:off x="5729661" y="3013641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Прямоугольный треугольник 30"/>
          <p:cNvSpPr/>
          <p:nvPr/>
        </p:nvSpPr>
        <p:spPr>
          <a:xfrm>
            <a:off x="6691001" y="3582691"/>
            <a:ext cx="581891" cy="386692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Прямоугольный треугольник 26"/>
          <p:cNvSpPr/>
          <p:nvPr/>
        </p:nvSpPr>
        <p:spPr>
          <a:xfrm>
            <a:off x="5721402" y="3011158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Прямоугольный треугольник 26"/>
          <p:cNvSpPr/>
          <p:nvPr/>
        </p:nvSpPr>
        <p:spPr>
          <a:xfrm>
            <a:off x="5728940" y="4557217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Прямоугольный треугольник 26"/>
          <p:cNvSpPr/>
          <p:nvPr/>
        </p:nvSpPr>
        <p:spPr>
          <a:xfrm>
            <a:off x="6676941" y="3593392"/>
            <a:ext cx="592396" cy="375992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Прямоугольный треугольник 26"/>
          <p:cNvSpPr/>
          <p:nvPr/>
        </p:nvSpPr>
        <p:spPr>
          <a:xfrm>
            <a:off x="6101147" y="3574473"/>
            <a:ext cx="581891" cy="3949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6" name="Прямоугольный треугольник 26"/>
          <p:cNvSpPr/>
          <p:nvPr/>
        </p:nvSpPr>
        <p:spPr>
          <a:xfrm>
            <a:off x="6310831" y="3021858"/>
            <a:ext cx="581891" cy="409575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7" name="Прямоугольный треугольник 36"/>
          <p:cNvSpPr/>
          <p:nvPr/>
        </p:nvSpPr>
        <p:spPr>
          <a:xfrm>
            <a:off x="6310831" y="3011159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Прямоугольный треугольник 37"/>
          <p:cNvSpPr/>
          <p:nvPr/>
        </p:nvSpPr>
        <p:spPr>
          <a:xfrm>
            <a:off x="5710841" y="4557218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9" name="Прямоугольный треугольник 38"/>
          <p:cNvSpPr/>
          <p:nvPr/>
        </p:nvSpPr>
        <p:spPr>
          <a:xfrm>
            <a:off x="6101147" y="3582691"/>
            <a:ext cx="600927" cy="386692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729661" y="3569443"/>
            <a:ext cx="387708" cy="399940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303007" y="5157722"/>
            <a:ext cx="387708" cy="390526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6899827" y="4583805"/>
            <a:ext cx="387708" cy="378934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3" name="Прямоугольный треугольник 42"/>
          <p:cNvSpPr/>
          <p:nvPr/>
        </p:nvSpPr>
        <p:spPr>
          <a:xfrm>
            <a:off x="6301862" y="4587300"/>
            <a:ext cx="582356" cy="379489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4" name="Прямоугольный треугольник 43"/>
          <p:cNvSpPr/>
          <p:nvPr/>
        </p:nvSpPr>
        <p:spPr>
          <a:xfrm>
            <a:off x="5732966" y="5122222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5" name="Прямоугольный треугольник 44"/>
          <p:cNvSpPr/>
          <p:nvPr/>
        </p:nvSpPr>
        <p:spPr>
          <a:xfrm>
            <a:off x="6314857" y="5763702"/>
            <a:ext cx="575114" cy="382693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6" name="Прямоугольный треугольник 45"/>
          <p:cNvSpPr/>
          <p:nvPr/>
        </p:nvSpPr>
        <p:spPr>
          <a:xfrm>
            <a:off x="5726189" y="5734760"/>
            <a:ext cx="581891" cy="409574"/>
          </a:xfrm>
          <a:prstGeom prst="rtTriangle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7" name="Прямоугольный треугольник 26"/>
          <p:cNvSpPr/>
          <p:nvPr/>
        </p:nvSpPr>
        <p:spPr>
          <a:xfrm>
            <a:off x="6319960" y="4587301"/>
            <a:ext cx="592396" cy="375992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8" name="Прямоугольный треугольник 26"/>
          <p:cNvSpPr/>
          <p:nvPr/>
        </p:nvSpPr>
        <p:spPr>
          <a:xfrm>
            <a:off x="6314857" y="5757929"/>
            <a:ext cx="592396" cy="397782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49" name="Прямоугольный треугольник 26"/>
          <p:cNvSpPr/>
          <p:nvPr/>
        </p:nvSpPr>
        <p:spPr>
          <a:xfrm>
            <a:off x="5708907" y="5751551"/>
            <a:ext cx="592396" cy="375992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0" name="Прямоугольный треугольник 26"/>
          <p:cNvSpPr/>
          <p:nvPr/>
        </p:nvSpPr>
        <p:spPr>
          <a:xfrm>
            <a:off x="5713097" y="5136078"/>
            <a:ext cx="592396" cy="375992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882251" y="5761979"/>
            <a:ext cx="387708" cy="390526"/>
          </a:xfrm>
          <a:prstGeom prst="rect">
            <a:avLst/>
          </a:prstGeom>
          <a:solidFill>
            <a:srgbClr val="0070C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52" name="Прямоугольный треугольник 26"/>
          <p:cNvSpPr/>
          <p:nvPr/>
        </p:nvSpPr>
        <p:spPr>
          <a:xfrm>
            <a:off x="7272892" y="5757594"/>
            <a:ext cx="581891" cy="394911"/>
          </a:xfrm>
          <a:custGeom>
            <a:avLst/>
            <a:gdLst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0" fmla="*/ 904875 w 914400"/>
              <a:gd name="connsiteY0" fmla="*/ 38100 h 914400"/>
              <a:gd name="connsiteX1" fmla="*/ 0 w 914400"/>
              <a:gd name="connsiteY1" fmla="*/ 0 h 914400"/>
              <a:gd name="connsiteX2" fmla="*/ 914400 w 914400"/>
              <a:gd name="connsiteY2" fmla="*/ 914400 h 914400"/>
              <a:gd name="connsiteX3" fmla="*/ 904875 w 914400"/>
              <a:gd name="connsiteY3" fmla="*/ 381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914400">
                <a:moveTo>
                  <a:pt x="904875" y="38100"/>
                </a:moveTo>
                <a:lnTo>
                  <a:pt x="0" y="0"/>
                </a:lnTo>
                <a:lnTo>
                  <a:pt x="914400" y="914400"/>
                </a:lnTo>
                <a:lnTo>
                  <a:pt x="904875" y="38100"/>
                </a:ln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97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96" t="38112" r="16635" b="220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Рисунок 4" descr="Похожее изображени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175" y="98010"/>
            <a:ext cx="4144488" cy="3633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4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859" y="116423"/>
            <a:ext cx="1304678" cy="12154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23" y="2007948"/>
            <a:ext cx="2655036" cy="303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5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1" b="5930"/>
          <a:stretch/>
        </p:blipFill>
        <p:spPr>
          <a:xfrm>
            <a:off x="624114" y="0"/>
            <a:ext cx="10972800" cy="685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5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8" y="133543"/>
            <a:ext cx="11911584" cy="65909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9650" t="16189" r="13508"/>
          <a:stretch/>
        </p:blipFill>
        <p:spPr>
          <a:xfrm>
            <a:off x="4200540" y="1529488"/>
            <a:ext cx="4645152" cy="422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6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6" y="115784"/>
            <a:ext cx="12117952" cy="67422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6" t="56408" r="8420" b="26242"/>
          <a:stretch/>
        </p:blipFill>
        <p:spPr>
          <a:xfrm>
            <a:off x="35926" y="5907024"/>
            <a:ext cx="6733009" cy="95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7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02" y="53438"/>
            <a:ext cx="11922827" cy="670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хожее изображе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4" y="95002"/>
            <a:ext cx="11946578" cy="6650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Похожее изображение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3" t="25162" r="18699" b="7206"/>
          <a:stretch/>
        </p:blipFill>
        <p:spPr bwMode="auto">
          <a:xfrm>
            <a:off x="5853825" y="3710992"/>
            <a:ext cx="3990818" cy="3147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26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25" y="0"/>
            <a:ext cx="1134093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206" y="2760021"/>
            <a:ext cx="2480953" cy="330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24" y="77433"/>
            <a:ext cx="11987480" cy="6742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7178" b="18838"/>
          <a:stretch/>
        </p:blipFill>
        <p:spPr>
          <a:xfrm>
            <a:off x="131624" y="75928"/>
            <a:ext cx="4001983" cy="2624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204" y="4148601"/>
            <a:ext cx="3894050" cy="2520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0" y="3385181"/>
            <a:ext cx="4860661" cy="3429000"/>
          </a:xfrm>
          <a:prstGeom prst="rect">
            <a:avLst/>
          </a:prstGeom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981" y="5189517"/>
            <a:ext cx="1660223" cy="13768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 rotWithShape="1">
          <a:blip r:embed="rId7"/>
          <a:srcRect l="27663" t="8031" r="19507" b="6739"/>
          <a:stretch/>
        </p:blipFill>
        <p:spPr>
          <a:xfrm>
            <a:off x="7279574" y="2942047"/>
            <a:ext cx="943069" cy="9865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452" y="584156"/>
            <a:ext cx="3024221" cy="1926461"/>
          </a:xfrm>
          <a:prstGeom prst="rect">
            <a:avLst/>
          </a:prstGeom>
        </p:spPr>
      </p:pic>
      <p:pic>
        <p:nvPicPr>
          <p:cNvPr id="14" name="Рисунок 13" descr="Похожее изображение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"/>
          <a:stretch/>
        </p:blipFill>
        <p:spPr bwMode="auto">
          <a:xfrm>
            <a:off x="3313706" y="1908363"/>
            <a:ext cx="2676360" cy="2268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9688" t="4272" r="5176" b="8990"/>
          <a:stretch/>
        </p:blipFill>
        <p:spPr>
          <a:xfrm>
            <a:off x="9259201" y="2995461"/>
            <a:ext cx="1630472" cy="166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5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6" y="22455"/>
            <a:ext cx="11987480" cy="67429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7178" b="18838"/>
          <a:stretch/>
        </p:blipFill>
        <p:spPr>
          <a:xfrm>
            <a:off x="69391" y="71223"/>
            <a:ext cx="4001983" cy="26244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53803"/>
            <a:ext cx="4860661" cy="3429000"/>
          </a:xfrm>
          <a:prstGeom prst="rect">
            <a:avLst/>
          </a:prstGeom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80" y="2021529"/>
            <a:ext cx="1376531" cy="122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 rotWithShape="1">
          <a:blip r:embed="rId6"/>
          <a:srcRect l="27663" t="8031" r="19507" b="6739"/>
          <a:stretch/>
        </p:blipFill>
        <p:spPr>
          <a:xfrm>
            <a:off x="1721460" y="3451281"/>
            <a:ext cx="950488" cy="9865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04" y="3275586"/>
            <a:ext cx="3024221" cy="1926461"/>
          </a:xfrm>
          <a:prstGeom prst="rect">
            <a:avLst/>
          </a:prstGeom>
        </p:spPr>
      </p:pic>
      <p:pic>
        <p:nvPicPr>
          <p:cNvPr id="10" name="Рисунок 9" descr="Похожее изображение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"/>
          <a:stretch/>
        </p:blipFill>
        <p:spPr bwMode="auto">
          <a:xfrm>
            <a:off x="6543304" y="1021278"/>
            <a:ext cx="2571351" cy="214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9688" t="4272" r="5176" b="8990"/>
          <a:stretch/>
        </p:blipFill>
        <p:spPr>
          <a:xfrm>
            <a:off x="4880454" y="2868937"/>
            <a:ext cx="1630472" cy="16611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/>
          <a:srcRect l="12637" t="21576" r="12220" b="7804"/>
          <a:stretch/>
        </p:blipFill>
        <p:spPr>
          <a:xfrm>
            <a:off x="9114655" y="4586680"/>
            <a:ext cx="2926080" cy="178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4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87" t="10302" r="-487" b="515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816" y="2552321"/>
            <a:ext cx="2620489" cy="29295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7704" y="2200601"/>
            <a:ext cx="2647919" cy="270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4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91</Words>
  <Application>Microsoft Office PowerPoint</Application>
  <PresentationFormat>Широкоэкранный</PresentationFormat>
  <Paragraphs>72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Абакумова</dc:creator>
  <cp:lastModifiedBy>Ольга Абакумова</cp:lastModifiedBy>
  <cp:revision>124</cp:revision>
  <dcterms:created xsi:type="dcterms:W3CDTF">2017-12-14T12:37:52Z</dcterms:created>
  <dcterms:modified xsi:type="dcterms:W3CDTF">2018-03-12T12:47:53Z</dcterms:modified>
</cp:coreProperties>
</file>