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68" y="10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858000" cy="914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0688" y="899592"/>
            <a:ext cx="5616624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, serif"/>
              </a:rPr>
              <a:t>Памятка «Десять заповедей родителей</a:t>
            </a:r>
            <a:r>
              <a:rPr lang="ru-RU" b="1" i="1" dirty="0" smtClean="0">
                <a:solidFill>
                  <a:srgbClr val="FF0000"/>
                </a:solidFill>
                <a:latin typeface="Times New Roman, serif"/>
              </a:rPr>
              <a:t>»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Не ждите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,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 что Ваш ребёнок будет таким, как Вы, помогите ему стать собой!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Не думайте,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что ребёнок Ваш, он Божий.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Не требуйте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от ребёнка платы за всё, что Вы для него делаете.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Не вымещайте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на ребёнке свои обиды, чтобы в старости не есть горький хлеб, ибо, что посеешь, то и взойдёт.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Не относитесь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к его проблемам свысока: тяжесть жизни дана каждому по силам, его ноша может быть тяжела не меньше вашей.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Не унижайте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ребёнка!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Не мучьте себя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,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если не можете чего-то сделать для своего ребёнка, а мучьте, если можете, но не делаете.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Помните</a:t>
            </a:r>
            <a:r>
              <a:rPr lang="ru-RU" dirty="0">
                <a:solidFill>
                  <a:srgbClr val="FF0000"/>
                </a:solidFill>
                <a:latin typeface="Times New Roman, serif"/>
              </a:rPr>
              <a:t>: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 для ребёнка сделано недостаточно, если сделано не всё.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Умейте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 любить чужого ребёнка, не делайте чужому того, чего не хотели бы, чтобы другие сделали Вашему.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, serif"/>
              </a:rPr>
              <a:t>Любите своего </a:t>
            </a: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ребёнка любым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: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 неталантливым, неудачным. Общаясь с ним, радуйтесь, потому что ребёнок – это праздник, который пока с Вами.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664283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11</cp:lastModifiedBy>
  <cp:revision>1</cp:revision>
  <dcterms:created xsi:type="dcterms:W3CDTF">2020-12-06T18:45:35Z</dcterms:created>
  <dcterms:modified xsi:type="dcterms:W3CDTF">2020-12-06T18:52:39Z</dcterms:modified>
</cp:coreProperties>
</file>