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9" r:id="rId4"/>
    <p:sldId id="258" r:id="rId5"/>
    <p:sldId id="261" r:id="rId6"/>
    <p:sldId id="262" r:id="rId7"/>
    <p:sldId id="260" r:id="rId8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23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57E7FD-A4FB-4885-A7FA-7804A85EE2AA}" type="doc">
      <dgm:prSet loTypeId="urn:microsoft.com/office/officeart/2005/8/layout/radial5" loCatId="relationship" qsTypeId="urn:microsoft.com/office/officeart/2005/8/quickstyle/simple1#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C2751E2-3847-44BC-8ACA-D4BB281BCA13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C00000"/>
              </a:solidFill>
            </a:rPr>
            <a:t>Здоровый образ жизни</a:t>
          </a:r>
          <a:endParaRPr lang="ru-RU" sz="1400" b="1" dirty="0">
            <a:solidFill>
              <a:srgbClr val="C00000"/>
            </a:solidFill>
          </a:endParaRPr>
        </a:p>
      </dgm:t>
    </dgm:pt>
    <dgm:pt modelId="{12EC9CE2-0076-42F5-8127-78BDB5EC552C}" type="parTrans" cxnId="{93870D6B-1BE1-4EDC-919B-16D65EB05BC9}">
      <dgm:prSet/>
      <dgm:spPr/>
      <dgm:t>
        <a:bodyPr/>
        <a:lstStyle/>
        <a:p>
          <a:endParaRPr lang="ru-RU"/>
        </a:p>
      </dgm:t>
    </dgm:pt>
    <dgm:pt modelId="{19BBC763-01A1-4A64-BDD2-92ACA0754D98}" type="sibTrans" cxnId="{93870D6B-1BE1-4EDC-919B-16D65EB05BC9}">
      <dgm:prSet/>
      <dgm:spPr/>
      <dgm:t>
        <a:bodyPr/>
        <a:lstStyle/>
        <a:p>
          <a:endParaRPr lang="ru-RU"/>
        </a:p>
      </dgm:t>
    </dgm:pt>
    <dgm:pt modelId="{88AAE1D0-EF9A-4EFB-82B6-A0B08AFB6A77}">
      <dgm:prSet phldrT="[Текст]" custT="1"/>
      <dgm:spPr/>
      <dgm:t>
        <a:bodyPr/>
        <a:lstStyle/>
        <a:p>
          <a:r>
            <a:rPr lang="ru-RU" sz="1400" dirty="0" smtClean="0"/>
            <a:t>Воспитание с детства здоровых привычек и навыков</a:t>
          </a:r>
          <a:endParaRPr lang="ru-RU" sz="1400" dirty="0"/>
        </a:p>
      </dgm:t>
    </dgm:pt>
    <dgm:pt modelId="{751AF3D2-368E-45BB-937B-895EE5905CCE}" type="parTrans" cxnId="{79AED313-C047-4E93-8DE5-0CE119664BEF}">
      <dgm:prSet/>
      <dgm:spPr/>
      <dgm:t>
        <a:bodyPr/>
        <a:lstStyle/>
        <a:p>
          <a:endParaRPr lang="ru-RU"/>
        </a:p>
      </dgm:t>
    </dgm:pt>
    <dgm:pt modelId="{4C28F9F7-482A-4BAD-8B94-2A8C1A285AE7}" type="sibTrans" cxnId="{79AED313-C047-4E93-8DE5-0CE119664BEF}">
      <dgm:prSet/>
      <dgm:spPr/>
      <dgm:t>
        <a:bodyPr/>
        <a:lstStyle/>
        <a:p>
          <a:endParaRPr lang="ru-RU"/>
        </a:p>
      </dgm:t>
    </dgm:pt>
    <dgm:pt modelId="{B635C625-2828-46EB-A1DE-3E57B71FE0D7}">
      <dgm:prSet phldrT="[Текст]" custT="1"/>
      <dgm:spPr/>
      <dgm:t>
        <a:bodyPr/>
        <a:lstStyle/>
        <a:p>
          <a:r>
            <a:rPr lang="ru-RU" sz="1400" dirty="0" smtClean="0"/>
            <a:t>Безопасная окружающая среда</a:t>
          </a:r>
          <a:endParaRPr lang="ru-RU" sz="1400" dirty="0"/>
        </a:p>
      </dgm:t>
    </dgm:pt>
    <dgm:pt modelId="{C8BCF516-E8F1-4033-9846-6754EAA0DE3B}" type="parTrans" cxnId="{4BB0C122-8D82-4EE0-999C-F135B1BA6AF4}">
      <dgm:prSet/>
      <dgm:spPr/>
      <dgm:t>
        <a:bodyPr/>
        <a:lstStyle/>
        <a:p>
          <a:endParaRPr lang="ru-RU"/>
        </a:p>
      </dgm:t>
    </dgm:pt>
    <dgm:pt modelId="{4683E1D7-7A10-4CCB-BBE1-A9E356EF15E2}" type="sibTrans" cxnId="{4BB0C122-8D82-4EE0-999C-F135B1BA6AF4}">
      <dgm:prSet/>
      <dgm:spPr/>
      <dgm:t>
        <a:bodyPr/>
        <a:lstStyle/>
        <a:p>
          <a:endParaRPr lang="ru-RU"/>
        </a:p>
      </dgm:t>
    </dgm:pt>
    <dgm:pt modelId="{9CCD3D92-FEA0-4939-93EA-1E987418867B}">
      <dgm:prSet phldrT="[Текст]" custT="1"/>
      <dgm:spPr/>
      <dgm:t>
        <a:bodyPr/>
        <a:lstStyle/>
        <a:p>
          <a:r>
            <a:rPr lang="ru-RU" sz="1400" dirty="0" smtClean="0"/>
            <a:t>Отказ от вредных привычек</a:t>
          </a:r>
          <a:endParaRPr lang="ru-RU" sz="1400" dirty="0"/>
        </a:p>
      </dgm:t>
    </dgm:pt>
    <dgm:pt modelId="{0A8D4B75-3099-476E-A112-1BFE35CD3D3E}" type="parTrans" cxnId="{4DF14633-32E3-4206-BEB4-F1F8F16B55CE}">
      <dgm:prSet/>
      <dgm:spPr/>
      <dgm:t>
        <a:bodyPr/>
        <a:lstStyle/>
        <a:p>
          <a:endParaRPr lang="ru-RU"/>
        </a:p>
      </dgm:t>
    </dgm:pt>
    <dgm:pt modelId="{5C843D3B-07B4-4203-B678-763D42EEFD9A}" type="sibTrans" cxnId="{4DF14633-32E3-4206-BEB4-F1F8F16B55CE}">
      <dgm:prSet/>
      <dgm:spPr/>
      <dgm:t>
        <a:bodyPr/>
        <a:lstStyle/>
        <a:p>
          <a:endParaRPr lang="ru-RU"/>
        </a:p>
      </dgm:t>
    </dgm:pt>
    <dgm:pt modelId="{40FDB01C-A93C-4B1E-9CD4-456EB8689532}">
      <dgm:prSet phldrT="[Текст]" custT="1"/>
      <dgm:spPr/>
      <dgm:t>
        <a:bodyPr/>
        <a:lstStyle/>
        <a:p>
          <a:r>
            <a:rPr lang="ru-RU" sz="1400" dirty="0" smtClean="0"/>
            <a:t>Правильное питание</a:t>
          </a:r>
          <a:endParaRPr lang="ru-RU" sz="1400" dirty="0"/>
        </a:p>
      </dgm:t>
    </dgm:pt>
    <dgm:pt modelId="{D6698B6E-3D06-42FB-935D-3454F39D6097}" type="parTrans" cxnId="{94448E18-5A4F-4B28-AA0A-4079C776F74F}">
      <dgm:prSet/>
      <dgm:spPr/>
      <dgm:t>
        <a:bodyPr/>
        <a:lstStyle/>
        <a:p>
          <a:endParaRPr lang="ru-RU"/>
        </a:p>
      </dgm:t>
    </dgm:pt>
    <dgm:pt modelId="{CB87B013-38EF-45A6-905E-34C7ED3228AF}" type="sibTrans" cxnId="{94448E18-5A4F-4B28-AA0A-4079C776F74F}">
      <dgm:prSet/>
      <dgm:spPr/>
      <dgm:t>
        <a:bodyPr/>
        <a:lstStyle/>
        <a:p>
          <a:endParaRPr lang="ru-RU"/>
        </a:p>
      </dgm:t>
    </dgm:pt>
    <dgm:pt modelId="{96C908B9-96CB-4451-9ED7-03D87CE34CDC}">
      <dgm:prSet phldrT="[Текст]" custT="1"/>
      <dgm:spPr/>
      <dgm:t>
        <a:bodyPr/>
        <a:lstStyle/>
        <a:p>
          <a:r>
            <a:rPr lang="ru-RU" sz="1400" dirty="0" smtClean="0"/>
            <a:t>Физически активная жизнь</a:t>
          </a:r>
          <a:endParaRPr lang="ru-RU" sz="1400" dirty="0"/>
        </a:p>
      </dgm:t>
    </dgm:pt>
    <dgm:pt modelId="{49EEC15D-EA58-4DC7-AC14-ADC1BA9B3ED9}" type="parTrans" cxnId="{484093B3-0710-459F-A3B4-550E6FE9FA31}">
      <dgm:prSet/>
      <dgm:spPr/>
      <dgm:t>
        <a:bodyPr/>
        <a:lstStyle/>
        <a:p>
          <a:endParaRPr lang="ru-RU"/>
        </a:p>
      </dgm:t>
    </dgm:pt>
    <dgm:pt modelId="{11C477C8-872D-478D-BE5D-0044AD95000F}" type="sibTrans" cxnId="{484093B3-0710-459F-A3B4-550E6FE9FA31}">
      <dgm:prSet/>
      <dgm:spPr/>
      <dgm:t>
        <a:bodyPr/>
        <a:lstStyle/>
        <a:p>
          <a:endParaRPr lang="ru-RU"/>
        </a:p>
      </dgm:t>
    </dgm:pt>
    <dgm:pt modelId="{2E5C0DD0-7F04-4215-AECB-77124E4A76C0}">
      <dgm:prSet phldrT="[Текст]" custT="1"/>
      <dgm:spPr/>
      <dgm:t>
        <a:bodyPr/>
        <a:lstStyle/>
        <a:p>
          <a:r>
            <a:rPr lang="ru-RU" sz="1400" dirty="0" smtClean="0"/>
            <a:t>Гигиена организма</a:t>
          </a:r>
          <a:endParaRPr lang="ru-RU" sz="1400" dirty="0"/>
        </a:p>
      </dgm:t>
    </dgm:pt>
    <dgm:pt modelId="{D432BAE5-4714-4F62-8EC2-EE47B49BE185}" type="parTrans" cxnId="{B1DD20A7-2EF3-408A-974B-A23B088F488C}">
      <dgm:prSet/>
      <dgm:spPr/>
      <dgm:t>
        <a:bodyPr/>
        <a:lstStyle/>
        <a:p>
          <a:endParaRPr lang="ru-RU"/>
        </a:p>
      </dgm:t>
    </dgm:pt>
    <dgm:pt modelId="{83F0B7CB-B3D2-4DFE-B92A-25F9DE8BBE2D}" type="sibTrans" cxnId="{B1DD20A7-2EF3-408A-974B-A23B088F488C}">
      <dgm:prSet/>
      <dgm:spPr/>
      <dgm:t>
        <a:bodyPr/>
        <a:lstStyle/>
        <a:p>
          <a:endParaRPr lang="ru-RU"/>
        </a:p>
      </dgm:t>
    </dgm:pt>
    <dgm:pt modelId="{B2B1B487-A8C7-417F-A512-B7D2E2647176}">
      <dgm:prSet phldrT="[Текст]" custT="1"/>
      <dgm:spPr/>
      <dgm:t>
        <a:bodyPr/>
        <a:lstStyle/>
        <a:p>
          <a:r>
            <a:rPr lang="ru-RU" sz="1400" dirty="0" smtClean="0"/>
            <a:t>Закаливание </a:t>
          </a:r>
          <a:endParaRPr lang="ru-RU" sz="1400" dirty="0"/>
        </a:p>
      </dgm:t>
    </dgm:pt>
    <dgm:pt modelId="{685C60C2-4BF3-4135-89EE-6FB6D6E2E781}" type="parTrans" cxnId="{3EF3516B-D293-4CDA-A640-2F437FD3ABAE}">
      <dgm:prSet/>
      <dgm:spPr/>
      <dgm:t>
        <a:bodyPr/>
        <a:lstStyle/>
        <a:p>
          <a:endParaRPr lang="ru-RU"/>
        </a:p>
      </dgm:t>
    </dgm:pt>
    <dgm:pt modelId="{CD3F6EBF-EBDF-4D37-836E-9570253C411E}" type="sibTrans" cxnId="{3EF3516B-D293-4CDA-A640-2F437FD3ABAE}">
      <dgm:prSet/>
      <dgm:spPr/>
      <dgm:t>
        <a:bodyPr/>
        <a:lstStyle/>
        <a:p>
          <a:endParaRPr lang="ru-RU"/>
        </a:p>
      </dgm:t>
    </dgm:pt>
    <dgm:pt modelId="{C659934C-1110-44F6-8F39-872F20A73C33}">
      <dgm:prSet phldrT="[Текст]" custT="1"/>
      <dgm:spPr/>
      <dgm:t>
        <a:bodyPr/>
        <a:lstStyle/>
        <a:p>
          <a:r>
            <a:rPr lang="ru-RU" sz="1400" dirty="0" smtClean="0"/>
            <a:t>Эмоциональное, духовное, интеллектуальное самочувствие</a:t>
          </a:r>
          <a:endParaRPr lang="ru-RU" sz="1400" dirty="0"/>
        </a:p>
      </dgm:t>
    </dgm:pt>
    <dgm:pt modelId="{F435735A-9161-4697-8FCB-0E2715B37A0B}" type="parTrans" cxnId="{4C025D7F-32A0-4F35-A682-52773D49F4DC}">
      <dgm:prSet/>
      <dgm:spPr/>
      <dgm:t>
        <a:bodyPr/>
        <a:lstStyle/>
        <a:p>
          <a:endParaRPr lang="ru-RU"/>
        </a:p>
      </dgm:t>
    </dgm:pt>
    <dgm:pt modelId="{0CBFCE6C-4EFA-4C29-801A-A676BD7030AC}" type="sibTrans" cxnId="{4C025D7F-32A0-4F35-A682-52773D49F4DC}">
      <dgm:prSet/>
      <dgm:spPr/>
      <dgm:t>
        <a:bodyPr/>
        <a:lstStyle/>
        <a:p>
          <a:endParaRPr lang="ru-RU"/>
        </a:p>
      </dgm:t>
    </dgm:pt>
    <dgm:pt modelId="{BDBE9A7B-BF94-466E-903B-F1F7084B2071}" type="pres">
      <dgm:prSet presAssocID="{E057E7FD-A4FB-4885-A7FA-7804A85EE2A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35A0B0-7963-4228-B1B7-534A17462B79}" type="pres">
      <dgm:prSet presAssocID="{0C2751E2-3847-44BC-8ACA-D4BB281BCA13}" presName="centerShape" presStyleLbl="node0" presStyleIdx="0" presStyleCnt="1" custScaleX="155379" custScaleY="129728"/>
      <dgm:spPr/>
      <dgm:t>
        <a:bodyPr/>
        <a:lstStyle/>
        <a:p>
          <a:endParaRPr lang="ru-RU"/>
        </a:p>
      </dgm:t>
    </dgm:pt>
    <dgm:pt modelId="{822FCD55-A761-408D-BFFA-D982517D9D72}" type="pres">
      <dgm:prSet presAssocID="{751AF3D2-368E-45BB-937B-895EE5905CCE}" presName="parTrans" presStyleLbl="sibTrans2D1" presStyleIdx="0" presStyleCnt="8"/>
      <dgm:spPr/>
      <dgm:t>
        <a:bodyPr/>
        <a:lstStyle/>
        <a:p>
          <a:endParaRPr lang="ru-RU"/>
        </a:p>
      </dgm:t>
    </dgm:pt>
    <dgm:pt modelId="{F5345FF4-4DB8-4368-81BC-647BCEAD3090}" type="pres">
      <dgm:prSet presAssocID="{751AF3D2-368E-45BB-937B-895EE5905CCE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D3F8E01F-4246-4DD4-8CF6-9916743F7238}" type="pres">
      <dgm:prSet presAssocID="{88AAE1D0-EF9A-4EFB-82B6-A0B08AFB6A77}" presName="node" presStyleLbl="node1" presStyleIdx="0" presStyleCnt="8" custScaleX="146530" custScaleY="1298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0FBA1D-FCE6-4D27-BB08-393240C47548}" type="pres">
      <dgm:prSet presAssocID="{C8BCF516-E8F1-4033-9846-6754EAA0DE3B}" presName="parTrans" presStyleLbl="sibTrans2D1" presStyleIdx="1" presStyleCnt="8"/>
      <dgm:spPr/>
      <dgm:t>
        <a:bodyPr/>
        <a:lstStyle/>
        <a:p>
          <a:endParaRPr lang="ru-RU"/>
        </a:p>
      </dgm:t>
    </dgm:pt>
    <dgm:pt modelId="{FB484226-9BE8-4D54-A7D6-5A9618C08863}" type="pres">
      <dgm:prSet presAssocID="{C8BCF516-E8F1-4033-9846-6754EAA0DE3B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A5635734-E98C-4031-B0F8-094265A6B0C3}" type="pres">
      <dgm:prSet presAssocID="{B635C625-2828-46EB-A1DE-3E57B71FE0D7}" presName="node" presStyleLbl="node1" presStyleIdx="1" presStyleCnt="8" custScaleX="129443" custScaleY="105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E53110-521C-45B2-8991-5A6BE0FA59AC}" type="pres">
      <dgm:prSet presAssocID="{D432BAE5-4714-4F62-8EC2-EE47B49BE185}" presName="parTrans" presStyleLbl="sibTrans2D1" presStyleIdx="2" presStyleCnt="8"/>
      <dgm:spPr/>
      <dgm:t>
        <a:bodyPr/>
        <a:lstStyle/>
        <a:p>
          <a:endParaRPr lang="ru-RU"/>
        </a:p>
      </dgm:t>
    </dgm:pt>
    <dgm:pt modelId="{EEA43860-9B1A-45AC-BCF7-7D4C4DFB22D9}" type="pres">
      <dgm:prSet presAssocID="{D432BAE5-4714-4F62-8EC2-EE47B49BE185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9E7B2B98-DB3C-484B-B0D2-215D3EBF808C}" type="pres">
      <dgm:prSet presAssocID="{2E5C0DD0-7F04-4215-AECB-77124E4A76C0}" presName="node" presStyleLbl="node1" presStyleIdx="2" presStyleCnt="8" custScaleX="131393" custScaleY="105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AE0E2D-2D32-4781-B770-6D689DD98C96}" type="pres">
      <dgm:prSet presAssocID="{685C60C2-4BF3-4135-89EE-6FB6D6E2E781}" presName="parTrans" presStyleLbl="sibTrans2D1" presStyleIdx="3" presStyleCnt="8"/>
      <dgm:spPr/>
      <dgm:t>
        <a:bodyPr/>
        <a:lstStyle/>
        <a:p>
          <a:endParaRPr lang="ru-RU"/>
        </a:p>
      </dgm:t>
    </dgm:pt>
    <dgm:pt modelId="{A744072E-D69A-4F7A-9B6B-10F977C1ED62}" type="pres">
      <dgm:prSet presAssocID="{685C60C2-4BF3-4135-89EE-6FB6D6E2E781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B8C68A90-6F79-42B7-89B2-A36F7F1A4DC5}" type="pres">
      <dgm:prSet presAssocID="{B2B1B487-A8C7-417F-A512-B7D2E2647176}" presName="node" presStyleLbl="node1" presStyleIdx="3" presStyleCnt="8" custScaleX="127168" custScaleY="1084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A5A4D1-44B6-4C59-9F81-F2373C7CDB2F}" type="pres">
      <dgm:prSet presAssocID="{F435735A-9161-4697-8FCB-0E2715B37A0B}" presName="parTrans" presStyleLbl="sibTrans2D1" presStyleIdx="4" presStyleCnt="8"/>
      <dgm:spPr/>
      <dgm:t>
        <a:bodyPr/>
        <a:lstStyle/>
        <a:p>
          <a:endParaRPr lang="ru-RU"/>
        </a:p>
      </dgm:t>
    </dgm:pt>
    <dgm:pt modelId="{567E08FB-63A3-4D34-AD4A-457931763B9C}" type="pres">
      <dgm:prSet presAssocID="{F435735A-9161-4697-8FCB-0E2715B37A0B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7DAEE0D6-8F4C-49A9-A69F-E7ED51E95E4A}" type="pres">
      <dgm:prSet presAssocID="{C659934C-1110-44F6-8F39-872F20A73C33}" presName="node" presStyleLbl="node1" presStyleIdx="4" presStyleCnt="8" custScaleX="165768" custScaleY="906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4B805B-872C-4CED-A0B4-5A2266AC1B78}" type="pres">
      <dgm:prSet presAssocID="{D6698B6E-3D06-42FB-935D-3454F39D6097}" presName="parTrans" presStyleLbl="sibTrans2D1" presStyleIdx="5" presStyleCnt="8"/>
      <dgm:spPr/>
      <dgm:t>
        <a:bodyPr/>
        <a:lstStyle/>
        <a:p>
          <a:endParaRPr lang="ru-RU"/>
        </a:p>
      </dgm:t>
    </dgm:pt>
    <dgm:pt modelId="{C6539823-60C4-4F83-A242-97E143C05ED5}" type="pres">
      <dgm:prSet presAssocID="{D6698B6E-3D06-42FB-935D-3454F39D6097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38BD9AD2-D967-494E-94A4-ABAAE1A9696E}" type="pres">
      <dgm:prSet presAssocID="{40FDB01C-A93C-4B1E-9CD4-456EB8689532}" presName="node" presStyleLbl="node1" presStyleIdx="5" presStyleCnt="8" custScaleX="118617" custScaleY="117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B67B9B-7572-4D7A-8D7B-5BFCF2BF3A6A}" type="pres">
      <dgm:prSet presAssocID="{49EEC15D-EA58-4DC7-AC14-ADC1BA9B3ED9}" presName="parTrans" presStyleLbl="sibTrans2D1" presStyleIdx="6" presStyleCnt="8"/>
      <dgm:spPr/>
      <dgm:t>
        <a:bodyPr/>
        <a:lstStyle/>
        <a:p>
          <a:endParaRPr lang="ru-RU"/>
        </a:p>
      </dgm:t>
    </dgm:pt>
    <dgm:pt modelId="{D134B4E4-209C-4E75-AE7D-1C1C8FB6C000}" type="pres">
      <dgm:prSet presAssocID="{49EEC15D-EA58-4DC7-AC14-ADC1BA9B3ED9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EAAF06F4-52EB-4A52-98A4-CF5868793C6C}" type="pres">
      <dgm:prSet presAssocID="{96C908B9-96CB-4451-9ED7-03D87CE34CDC}" presName="node" presStyleLbl="node1" presStyleIdx="6" presStyleCnt="8" custScaleX="126743" custScaleY="1354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2E382F-19E8-4B18-8EEF-2B5BC88832B4}" type="pres">
      <dgm:prSet presAssocID="{0A8D4B75-3099-476E-A112-1BFE35CD3D3E}" presName="parTrans" presStyleLbl="sibTrans2D1" presStyleIdx="7" presStyleCnt="8"/>
      <dgm:spPr/>
      <dgm:t>
        <a:bodyPr/>
        <a:lstStyle/>
        <a:p>
          <a:endParaRPr lang="ru-RU"/>
        </a:p>
      </dgm:t>
    </dgm:pt>
    <dgm:pt modelId="{47C35747-40D7-4673-ACF2-4A79A5937D49}" type="pres">
      <dgm:prSet presAssocID="{0A8D4B75-3099-476E-A112-1BFE35CD3D3E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586CA33A-F34A-46AB-A267-ECC6F9ACA261}" type="pres">
      <dgm:prSet presAssocID="{9CCD3D92-FEA0-4939-93EA-1E987418867B}" presName="node" presStyleLbl="node1" presStyleIdx="7" presStyleCnt="8" custScaleX="114013" custScaleY="1203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06BAE7-99D1-42C4-9569-47687BDE6C7E}" type="presOf" srcId="{751AF3D2-368E-45BB-937B-895EE5905CCE}" destId="{F5345FF4-4DB8-4368-81BC-647BCEAD3090}" srcOrd="1" destOrd="0" presId="urn:microsoft.com/office/officeart/2005/8/layout/radial5"/>
    <dgm:cxn modelId="{75E86C09-694F-4924-9E99-454FAC22D887}" type="presOf" srcId="{C8BCF516-E8F1-4033-9846-6754EAA0DE3B}" destId="{170FBA1D-FCE6-4D27-BB08-393240C47548}" srcOrd="0" destOrd="0" presId="urn:microsoft.com/office/officeart/2005/8/layout/radial5"/>
    <dgm:cxn modelId="{7133EBD7-B5A2-4079-8C62-5C853454E838}" type="presOf" srcId="{F435735A-9161-4697-8FCB-0E2715B37A0B}" destId="{567E08FB-63A3-4D34-AD4A-457931763B9C}" srcOrd="1" destOrd="0" presId="urn:microsoft.com/office/officeart/2005/8/layout/radial5"/>
    <dgm:cxn modelId="{9E84351E-C07B-413E-8C94-5B0FBD54AA6C}" type="presOf" srcId="{D432BAE5-4714-4F62-8EC2-EE47B49BE185}" destId="{EEA43860-9B1A-45AC-BCF7-7D4C4DFB22D9}" srcOrd="1" destOrd="0" presId="urn:microsoft.com/office/officeart/2005/8/layout/radial5"/>
    <dgm:cxn modelId="{5488CF41-A98D-4F41-A7A7-4B996F4F6E56}" type="presOf" srcId="{751AF3D2-368E-45BB-937B-895EE5905CCE}" destId="{822FCD55-A761-408D-BFFA-D982517D9D72}" srcOrd="0" destOrd="0" presId="urn:microsoft.com/office/officeart/2005/8/layout/radial5"/>
    <dgm:cxn modelId="{736277F6-8213-413D-B0B4-D9B2F8B5D588}" type="presOf" srcId="{2E5C0DD0-7F04-4215-AECB-77124E4A76C0}" destId="{9E7B2B98-DB3C-484B-B0D2-215D3EBF808C}" srcOrd="0" destOrd="0" presId="urn:microsoft.com/office/officeart/2005/8/layout/radial5"/>
    <dgm:cxn modelId="{38A2CF1B-FDF2-40F7-ADB4-7AFEB4933E36}" type="presOf" srcId="{40FDB01C-A93C-4B1E-9CD4-456EB8689532}" destId="{38BD9AD2-D967-494E-94A4-ABAAE1A9696E}" srcOrd="0" destOrd="0" presId="urn:microsoft.com/office/officeart/2005/8/layout/radial5"/>
    <dgm:cxn modelId="{4DF14633-32E3-4206-BEB4-F1F8F16B55CE}" srcId="{0C2751E2-3847-44BC-8ACA-D4BB281BCA13}" destId="{9CCD3D92-FEA0-4939-93EA-1E987418867B}" srcOrd="7" destOrd="0" parTransId="{0A8D4B75-3099-476E-A112-1BFE35CD3D3E}" sibTransId="{5C843D3B-07B4-4203-B678-763D42EEFD9A}"/>
    <dgm:cxn modelId="{03A5F8D9-7024-41AA-B2A6-4EF8AA78B3E9}" type="presOf" srcId="{685C60C2-4BF3-4135-89EE-6FB6D6E2E781}" destId="{A744072E-D69A-4F7A-9B6B-10F977C1ED62}" srcOrd="1" destOrd="0" presId="urn:microsoft.com/office/officeart/2005/8/layout/radial5"/>
    <dgm:cxn modelId="{956EBDEA-FCFE-4C74-9DF5-B26CC85811A5}" type="presOf" srcId="{88AAE1D0-EF9A-4EFB-82B6-A0B08AFB6A77}" destId="{D3F8E01F-4246-4DD4-8CF6-9916743F7238}" srcOrd="0" destOrd="0" presId="urn:microsoft.com/office/officeart/2005/8/layout/radial5"/>
    <dgm:cxn modelId="{C670B455-F788-496C-861C-96A53C9C3F86}" type="presOf" srcId="{E057E7FD-A4FB-4885-A7FA-7804A85EE2AA}" destId="{BDBE9A7B-BF94-466E-903B-F1F7084B2071}" srcOrd="0" destOrd="0" presId="urn:microsoft.com/office/officeart/2005/8/layout/radial5"/>
    <dgm:cxn modelId="{30898FCD-176C-4CC0-8368-3D4B8631DCA5}" type="presOf" srcId="{D432BAE5-4714-4F62-8EC2-EE47B49BE185}" destId="{D2E53110-521C-45B2-8991-5A6BE0FA59AC}" srcOrd="0" destOrd="0" presId="urn:microsoft.com/office/officeart/2005/8/layout/radial5"/>
    <dgm:cxn modelId="{79AED313-C047-4E93-8DE5-0CE119664BEF}" srcId="{0C2751E2-3847-44BC-8ACA-D4BB281BCA13}" destId="{88AAE1D0-EF9A-4EFB-82B6-A0B08AFB6A77}" srcOrd="0" destOrd="0" parTransId="{751AF3D2-368E-45BB-937B-895EE5905CCE}" sibTransId="{4C28F9F7-482A-4BAD-8B94-2A8C1A285AE7}"/>
    <dgm:cxn modelId="{4C025D7F-32A0-4F35-A682-52773D49F4DC}" srcId="{0C2751E2-3847-44BC-8ACA-D4BB281BCA13}" destId="{C659934C-1110-44F6-8F39-872F20A73C33}" srcOrd="4" destOrd="0" parTransId="{F435735A-9161-4697-8FCB-0E2715B37A0B}" sibTransId="{0CBFCE6C-4EFA-4C29-801A-A676BD7030AC}"/>
    <dgm:cxn modelId="{D31B4952-E422-4507-B9BA-CA8848674B34}" type="presOf" srcId="{C659934C-1110-44F6-8F39-872F20A73C33}" destId="{7DAEE0D6-8F4C-49A9-A69F-E7ED51E95E4A}" srcOrd="0" destOrd="0" presId="urn:microsoft.com/office/officeart/2005/8/layout/radial5"/>
    <dgm:cxn modelId="{94448E18-5A4F-4B28-AA0A-4079C776F74F}" srcId="{0C2751E2-3847-44BC-8ACA-D4BB281BCA13}" destId="{40FDB01C-A93C-4B1E-9CD4-456EB8689532}" srcOrd="5" destOrd="0" parTransId="{D6698B6E-3D06-42FB-935D-3454F39D6097}" sibTransId="{CB87B013-38EF-45A6-905E-34C7ED3228AF}"/>
    <dgm:cxn modelId="{7CB7E947-5599-4DE1-B037-DAF5614C1AFB}" type="presOf" srcId="{0C2751E2-3847-44BC-8ACA-D4BB281BCA13}" destId="{6F35A0B0-7963-4228-B1B7-534A17462B79}" srcOrd="0" destOrd="0" presId="urn:microsoft.com/office/officeart/2005/8/layout/radial5"/>
    <dgm:cxn modelId="{14B368DE-303D-4FD3-9E79-450268ADFF97}" type="presOf" srcId="{0A8D4B75-3099-476E-A112-1BFE35CD3D3E}" destId="{6A2E382F-19E8-4B18-8EEF-2B5BC88832B4}" srcOrd="0" destOrd="0" presId="urn:microsoft.com/office/officeart/2005/8/layout/radial5"/>
    <dgm:cxn modelId="{484093B3-0710-459F-A3B4-550E6FE9FA31}" srcId="{0C2751E2-3847-44BC-8ACA-D4BB281BCA13}" destId="{96C908B9-96CB-4451-9ED7-03D87CE34CDC}" srcOrd="6" destOrd="0" parTransId="{49EEC15D-EA58-4DC7-AC14-ADC1BA9B3ED9}" sibTransId="{11C477C8-872D-478D-BE5D-0044AD95000F}"/>
    <dgm:cxn modelId="{D66F404C-A8A4-48AA-B27E-B7CF70BCCA72}" type="presOf" srcId="{D6698B6E-3D06-42FB-935D-3454F39D6097}" destId="{C6539823-60C4-4F83-A242-97E143C05ED5}" srcOrd="1" destOrd="0" presId="urn:microsoft.com/office/officeart/2005/8/layout/radial5"/>
    <dgm:cxn modelId="{91E7CA70-53C3-49EF-900F-56A2DC9BF62F}" type="presOf" srcId="{49EEC15D-EA58-4DC7-AC14-ADC1BA9B3ED9}" destId="{D134B4E4-209C-4E75-AE7D-1C1C8FB6C000}" srcOrd="1" destOrd="0" presId="urn:microsoft.com/office/officeart/2005/8/layout/radial5"/>
    <dgm:cxn modelId="{3EF3516B-D293-4CDA-A640-2F437FD3ABAE}" srcId="{0C2751E2-3847-44BC-8ACA-D4BB281BCA13}" destId="{B2B1B487-A8C7-417F-A512-B7D2E2647176}" srcOrd="3" destOrd="0" parTransId="{685C60C2-4BF3-4135-89EE-6FB6D6E2E781}" sibTransId="{CD3F6EBF-EBDF-4D37-836E-9570253C411E}"/>
    <dgm:cxn modelId="{9A74AA41-CE61-45EC-963E-4641074A55FA}" type="presOf" srcId="{B2B1B487-A8C7-417F-A512-B7D2E2647176}" destId="{B8C68A90-6F79-42B7-89B2-A36F7F1A4DC5}" srcOrd="0" destOrd="0" presId="urn:microsoft.com/office/officeart/2005/8/layout/radial5"/>
    <dgm:cxn modelId="{766EB467-29D6-4BA7-8ED9-1E2F77560258}" type="presOf" srcId="{9CCD3D92-FEA0-4939-93EA-1E987418867B}" destId="{586CA33A-F34A-46AB-A267-ECC6F9ACA261}" srcOrd="0" destOrd="0" presId="urn:microsoft.com/office/officeart/2005/8/layout/radial5"/>
    <dgm:cxn modelId="{2A40D3BD-5B0C-4C71-99C3-7A8ADFDCF0DA}" type="presOf" srcId="{0A8D4B75-3099-476E-A112-1BFE35CD3D3E}" destId="{47C35747-40D7-4673-ACF2-4A79A5937D49}" srcOrd="1" destOrd="0" presId="urn:microsoft.com/office/officeart/2005/8/layout/radial5"/>
    <dgm:cxn modelId="{042C8C18-07E5-4FD7-AA9A-4137BB893F46}" type="presOf" srcId="{685C60C2-4BF3-4135-89EE-6FB6D6E2E781}" destId="{1BAE0E2D-2D32-4781-B770-6D689DD98C96}" srcOrd="0" destOrd="0" presId="urn:microsoft.com/office/officeart/2005/8/layout/radial5"/>
    <dgm:cxn modelId="{2B524C53-045D-4A00-A4A1-22823B844F51}" type="presOf" srcId="{49EEC15D-EA58-4DC7-AC14-ADC1BA9B3ED9}" destId="{11B67B9B-7572-4D7A-8D7B-5BFCF2BF3A6A}" srcOrd="0" destOrd="0" presId="urn:microsoft.com/office/officeart/2005/8/layout/radial5"/>
    <dgm:cxn modelId="{DAA39B29-F4D6-419C-9B02-7BC429E87A71}" type="presOf" srcId="{C8BCF516-E8F1-4033-9846-6754EAA0DE3B}" destId="{FB484226-9BE8-4D54-A7D6-5A9618C08863}" srcOrd="1" destOrd="0" presId="urn:microsoft.com/office/officeart/2005/8/layout/radial5"/>
    <dgm:cxn modelId="{7C9F9262-BCF7-4EF9-B30E-77DA2262F159}" type="presOf" srcId="{D6698B6E-3D06-42FB-935D-3454F39D6097}" destId="{8D4B805B-872C-4CED-A0B4-5A2266AC1B78}" srcOrd="0" destOrd="0" presId="urn:microsoft.com/office/officeart/2005/8/layout/radial5"/>
    <dgm:cxn modelId="{93870D6B-1BE1-4EDC-919B-16D65EB05BC9}" srcId="{E057E7FD-A4FB-4885-A7FA-7804A85EE2AA}" destId="{0C2751E2-3847-44BC-8ACA-D4BB281BCA13}" srcOrd="0" destOrd="0" parTransId="{12EC9CE2-0076-42F5-8127-78BDB5EC552C}" sibTransId="{19BBC763-01A1-4A64-BDD2-92ACA0754D98}"/>
    <dgm:cxn modelId="{4BB0C122-8D82-4EE0-999C-F135B1BA6AF4}" srcId="{0C2751E2-3847-44BC-8ACA-D4BB281BCA13}" destId="{B635C625-2828-46EB-A1DE-3E57B71FE0D7}" srcOrd="1" destOrd="0" parTransId="{C8BCF516-E8F1-4033-9846-6754EAA0DE3B}" sibTransId="{4683E1D7-7A10-4CCB-BBE1-A9E356EF15E2}"/>
    <dgm:cxn modelId="{2DD4BD9D-4C9D-4A6C-B652-F012201B747A}" type="presOf" srcId="{B635C625-2828-46EB-A1DE-3E57B71FE0D7}" destId="{A5635734-E98C-4031-B0F8-094265A6B0C3}" srcOrd="0" destOrd="0" presId="urn:microsoft.com/office/officeart/2005/8/layout/radial5"/>
    <dgm:cxn modelId="{6840F7CF-31B5-45BF-8109-77B1F4393AD4}" type="presOf" srcId="{96C908B9-96CB-4451-9ED7-03D87CE34CDC}" destId="{EAAF06F4-52EB-4A52-98A4-CF5868793C6C}" srcOrd="0" destOrd="0" presId="urn:microsoft.com/office/officeart/2005/8/layout/radial5"/>
    <dgm:cxn modelId="{B6FC3434-7B3B-4050-9D2D-6CD4E9D6B49D}" type="presOf" srcId="{F435735A-9161-4697-8FCB-0E2715B37A0B}" destId="{C7A5A4D1-44B6-4C59-9F81-F2373C7CDB2F}" srcOrd="0" destOrd="0" presId="urn:microsoft.com/office/officeart/2005/8/layout/radial5"/>
    <dgm:cxn modelId="{B1DD20A7-2EF3-408A-974B-A23B088F488C}" srcId="{0C2751E2-3847-44BC-8ACA-D4BB281BCA13}" destId="{2E5C0DD0-7F04-4215-AECB-77124E4A76C0}" srcOrd="2" destOrd="0" parTransId="{D432BAE5-4714-4F62-8EC2-EE47B49BE185}" sibTransId="{83F0B7CB-B3D2-4DFE-B92A-25F9DE8BBE2D}"/>
    <dgm:cxn modelId="{16476540-F399-454E-8C5C-129BADEEDE23}" type="presParOf" srcId="{BDBE9A7B-BF94-466E-903B-F1F7084B2071}" destId="{6F35A0B0-7963-4228-B1B7-534A17462B79}" srcOrd="0" destOrd="0" presId="urn:microsoft.com/office/officeart/2005/8/layout/radial5"/>
    <dgm:cxn modelId="{383F18BB-2EBB-402B-806C-73576AFF1033}" type="presParOf" srcId="{BDBE9A7B-BF94-466E-903B-F1F7084B2071}" destId="{822FCD55-A761-408D-BFFA-D982517D9D72}" srcOrd="1" destOrd="0" presId="urn:microsoft.com/office/officeart/2005/8/layout/radial5"/>
    <dgm:cxn modelId="{55618FA5-9A85-4F87-BBD6-E78C84586DD0}" type="presParOf" srcId="{822FCD55-A761-408D-BFFA-D982517D9D72}" destId="{F5345FF4-4DB8-4368-81BC-647BCEAD3090}" srcOrd="0" destOrd="0" presId="urn:microsoft.com/office/officeart/2005/8/layout/radial5"/>
    <dgm:cxn modelId="{8E4419C5-A7B5-46CA-A72F-0941C9253031}" type="presParOf" srcId="{BDBE9A7B-BF94-466E-903B-F1F7084B2071}" destId="{D3F8E01F-4246-4DD4-8CF6-9916743F7238}" srcOrd="2" destOrd="0" presId="urn:microsoft.com/office/officeart/2005/8/layout/radial5"/>
    <dgm:cxn modelId="{49D6AD29-A8BB-4A07-8D7C-CB11095BAE90}" type="presParOf" srcId="{BDBE9A7B-BF94-466E-903B-F1F7084B2071}" destId="{170FBA1D-FCE6-4D27-BB08-393240C47548}" srcOrd="3" destOrd="0" presId="urn:microsoft.com/office/officeart/2005/8/layout/radial5"/>
    <dgm:cxn modelId="{D8727A9E-499D-4D48-B7F1-9E5C3356ECB1}" type="presParOf" srcId="{170FBA1D-FCE6-4D27-BB08-393240C47548}" destId="{FB484226-9BE8-4D54-A7D6-5A9618C08863}" srcOrd="0" destOrd="0" presId="urn:microsoft.com/office/officeart/2005/8/layout/radial5"/>
    <dgm:cxn modelId="{B328FE37-18E2-4F6B-8E17-17D74D0278D9}" type="presParOf" srcId="{BDBE9A7B-BF94-466E-903B-F1F7084B2071}" destId="{A5635734-E98C-4031-B0F8-094265A6B0C3}" srcOrd="4" destOrd="0" presId="urn:microsoft.com/office/officeart/2005/8/layout/radial5"/>
    <dgm:cxn modelId="{8B10732D-9525-4F9D-8C9F-24138EEAB4F8}" type="presParOf" srcId="{BDBE9A7B-BF94-466E-903B-F1F7084B2071}" destId="{D2E53110-521C-45B2-8991-5A6BE0FA59AC}" srcOrd="5" destOrd="0" presId="urn:microsoft.com/office/officeart/2005/8/layout/radial5"/>
    <dgm:cxn modelId="{CA9F4D07-B91D-49AF-877E-3A4409980D15}" type="presParOf" srcId="{D2E53110-521C-45B2-8991-5A6BE0FA59AC}" destId="{EEA43860-9B1A-45AC-BCF7-7D4C4DFB22D9}" srcOrd="0" destOrd="0" presId="urn:microsoft.com/office/officeart/2005/8/layout/radial5"/>
    <dgm:cxn modelId="{8A6B67A7-67DC-4E5E-9EFE-814594672381}" type="presParOf" srcId="{BDBE9A7B-BF94-466E-903B-F1F7084B2071}" destId="{9E7B2B98-DB3C-484B-B0D2-215D3EBF808C}" srcOrd="6" destOrd="0" presId="urn:microsoft.com/office/officeart/2005/8/layout/radial5"/>
    <dgm:cxn modelId="{DBE60874-5F22-4A17-8516-BE7952F409F2}" type="presParOf" srcId="{BDBE9A7B-BF94-466E-903B-F1F7084B2071}" destId="{1BAE0E2D-2D32-4781-B770-6D689DD98C96}" srcOrd="7" destOrd="0" presId="urn:microsoft.com/office/officeart/2005/8/layout/radial5"/>
    <dgm:cxn modelId="{A1790E01-8164-4AA4-BC2E-A89EA7410B0B}" type="presParOf" srcId="{1BAE0E2D-2D32-4781-B770-6D689DD98C96}" destId="{A744072E-D69A-4F7A-9B6B-10F977C1ED62}" srcOrd="0" destOrd="0" presId="urn:microsoft.com/office/officeart/2005/8/layout/radial5"/>
    <dgm:cxn modelId="{DC839A21-5AA2-459E-BFC9-56DD0633C0E8}" type="presParOf" srcId="{BDBE9A7B-BF94-466E-903B-F1F7084B2071}" destId="{B8C68A90-6F79-42B7-89B2-A36F7F1A4DC5}" srcOrd="8" destOrd="0" presId="urn:microsoft.com/office/officeart/2005/8/layout/radial5"/>
    <dgm:cxn modelId="{9D24706D-9F08-4510-8B49-2D27CA3ADDA6}" type="presParOf" srcId="{BDBE9A7B-BF94-466E-903B-F1F7084B2071}" destId="{C7A5A4D1-44B6-4C59-9F81-F2373C7CDB2F}" srcOrd="9" destOrd="0" presId="urn:microsoft.com/office/officeart/2005/8/layout/radial5"/>
    <dgm:cxn modelId="{E18A8FCA-0AF8-4C80-9C8D-E99BABF89F95}" type="presParOf" srcId="{C7A5A4D1-44B6-4C59-9F81-F2373C7CDB2F}" destId="{567E08FB-63A3-4D34-AD4A-457931763B9C}" srcOrd="0" destOrd="0" presId="urn:microsoft.com/office/officeart/2005/8/layout/radial5"/>
    <dgm:cxn modelId="{C0858B27-F6F9-4604-99C8-32DCC9600F19}" type="presParOf" srcId="{BDBE9A7B-BF94-466E-903B-F1F7084B2071}" destId="{7DAEE0D6-8F4C-49A9-A69F-E7ED51E95E4A}" srcOrd="10" destOrd="0" presId="urn:microsoft.com/office/officeart/2005/8/layout/radial5"/>
    <dgm:cxn modelId="{DE43BA13-A5D0-40FA-B1CE-8022C16C13D5}" type="presParOf" srcId="{BDBE9A7B-BF94-466E-903B-F1F7084B2071}" destId="{8D4B805B-872C-4CED-A0B4-5A2266AC1B78}" srcOrd="11" destOrd="0" presId="urn:microsoft.com/office/officeart/2005/8/layout/radial5"/>
    <dgm:cxn modelId="{D30AFACD-5131-4696-AEF7-9E7BF368F274}" type="presParOf" srcId="{8D4B805B-872C-4CED-A0B4-5A2266AC1B78}" destId="{C6539823-60C4-4F83-A242-97E143C05ED5}" srcOrd="0" destOrd="0" presId="urn:microsoft.com/office/officeart/2005/8/layout/radial5"/>
    <dgm:cxn modelId="{062E6523-3170-47E1-B85F-BF30FCA5F00F}" type="presParOf" srcId="{BDBE9A7B-BF94-466E-903B-F1F7084B2071}" destId="{38BD9AD2-D967-494E-94A4-ABAAE1A9696E}" srcOrd="12" destOrd="0" presId="urn:microsoft.com/office/officeart/2005/8/layout/radial5"/>
    <dgm:cxn modelId="{D187C491-E584-430D-9EA5-219EAD5388BC}" type="presParOf" srcId="{BDBE9A7B-BF94-466E-903B-F1F7084B2071}" destId="{11B67B9B-7572-4D7A-8D7B-5BFCF2BF3A6A}" srcOrd="13" destOrd="0" presId="urn:microsoft.com/office/officeart/2005/8/layout/radial5"/>
    <dgm:cxn modelId="{99225CB4-6941-4839-B1A9-8408A88948AB}" type="presParOf" srcId="{11B67B9B-7572-4D7A-8D7B-5BFCF2BF3A6A}" destId="{D134B4E4-209C-4E75-AE7D-1C1C8FB6C000}" srcOrd="0" destOrd="0" presId="urn:microsoft.com/office/officeart/2005/8/layout/radial5"/>
    <dgm:cxn modelId="{8654FAB1-E5B7-4999-8823-21C66DCF5D00}" type="presParOf" srcId="{BDBE9A7B-BF94-466E-903B-F1F7084B2071}" destId="{EAAF06F4-52EB-4A52-98A4-CF5868793C6C}" srcOrd="14" destOrd="0" presId="urn:microsoft.com/office/officeart/2005/8/layout/radial5"/>
    <dgm:cxn modelId="{1D7EBDC4-EF0B-435D-A882-6978B0A823F6}" type="presParOf" srcId="{BDBE9A7B-BF94-466E-903B-F1F7084B2071}" destId="{6A2E382F-19E8-4B18-8EEF-2B5BC88832B4}" srcOrd="15" destOrd="0" presId="urn:microsoft.com/office/officeart/2005/8/layout/radial5"/>
    <dgm:cxn modelId="{F8BB5CB0-C6A8-46A0-8A7C-A15AACDDD9BE}" type="presParOf" srcId="{6A2E382F-19E8-4B18-8EEF-2B5BC88832B4}" destId="{47C35747-40D7-4673-ACF2-4A79A5937D49}" srcOrd="0" destOrd="0" presId="urn:microsoft.com/office/officeart/2005/8/layout/radial5"/>
    <dgm:cxn modelId="{3DE69AFC-E82A-49BF-B68C-BF37ABD0A4E4}" type="presParOf" srcId="{BDBE9A7B-BF94-466E-903B-F1F7084B2071}" destId="{586CA33A-F34A-46AB-A267-ECC6F9ACA261}" srcOrd="16" destOrd="0" presId="urn:microsoft.com/office/officeart/2005/8/layout/radial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F33595-0DED-41B2-AAA5-A79914387716}" type="doc">
      <dgm:prSet loTypeId="urn:microsoft.com/office/officeart/2005/8/layout/default" loCatId="list" qsTypeId="urn:microsoft.com/office/officeart/2005/8/quickstyle/simple1#2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14563C2-BAF3-40A3-9C2C-14CBCDEE72F2}">
      <dgm:prSet phldrT="[Текст]"/>
      <dgm:spPr/>
      <dgm:t>
        <a:bodyPr/>
        <a:lstStyle/>
        <a:p>
          <a:r>
            <a:rPr lang="ru-RU" dirty="0" smtClean="0"/>
            <a:t>Консультации</a:t>
          </a:r>
          <a:endParaRPr lang="ru-RU" dirty="0"/>
        </a:p>
      </dgm:t>
    </dgm:pt>
    <dgm:pt modelId="{11D8E166-B538-4C11-9047-F3E7A2B89E07}" type="parTrans" cxnId="{FB77040E-3ABD-45D9-AF44-1FC126693DC5}">
      <dgm:prSet/>
      <dgm:spPr/>
      <dgm:t>
        <a:bodyPr/>
        <a:lstStyle/>
        <a:p>
          <a:endParaRPr lang="ru-RU"/>
        </a:p>
      </dgm:t>
    </dgm:pt>
    <dgm:pt modelId="{C5D95F02-F962-4FBC-94E7-E09D8BD31B17}" type="sibTrans" cxnId="{FB77040E-3ABD-45D9-AF44-1FC126693DC5}">
      <dgm:prSet/>
      <dgm:spPr/>
      <dgm:t>
        <a:bodyPr/>
        <a:lstStyle/>
        <a:p>
          <a:endParaRPr lang="ru-RU"/>
        </a:p>
      </dgm:t>
    </dgm:pt>
    <dgm:pt modelId="{FC5B6ABD-3C6C-401F-82F5-B8EE42140C46}">
      <dgm:prSet phldrT="[Текст]"/>
      <dgm:spPr/>
      <dgm:t>
        <a:bodyPr/>
        <a:lstStyle/>
        <a:p>
          <a:r>
            <a:rPr lang="ru-RU" dirty="0" smtClean="0"/>
            <a:t>Конференции</a:t>
          </a:r>
          <a:endParaRPr lang="ru-RU" dirty="0"/>
        </a:p>
      </dgm:t>
    </dgm:pt>
    <dgm:pt modelId="{B405C626-0105-4D61-AF99-2BFCD145EF08}" type="parTrans" cxnId="{E91793C4-9BBC-401F-856F-382F370FB233}">
      <dgm:prSet/>
      <dgm:spPr/>
      <dgm:t>
        <a:bodyPr/>
        <a:lstStyle/>
        <a:p>
          <a:endParaRPr lang="ru-RU"/>
        </a:p>
      </dgm:t>
    </dgm:pt>
    <dgm:pt modelId="{927324AA-4259-48A3-A737-680C7874E60E}" type="sibTrans" cxnId="{E91793C4-9BBC-401F-856F-382F370FB233}">
      <dgm:prSet/>
      <dgm:spPr/>
      <dgm:t>
        <a:bodyPr/>
        <a:lstStyle/>
        <a:p>
          <a:endParaRPr lang="ru-RU"/>
        </a:p>
      </dgm:t>
    </dgm:pt>
    <dgm:pt modelId="{2E0F2499-C216-49BF-B9C2-7F6DF7791976}">
      <dgm:prSet phldrT="[Текст]"/>
      <dgm:spPr/>
      <dgm:t>
        <a:bodyPr/>
        <a:lstStyle/>
        <a:p>
          <a:r>
            <a:rPr lang="ru-RU" dirty="0" smtClean="0"/>
            <a:t>Собрания</a:t>
          </a:r>
          <a:endParaRPr lang="ru-RU" dirty="0"/>
        </a:p>
      </dgm:t>
    </dgm:pt>
    <dgm:pt modelId="{1237E212-56ED-4F87-BD76-A0C3D2D36A56}" type="parTrans" cxnId="{9CCF381C-7918-49AE-B953-251A4CFC59EC}">
      <dgm:prSet/>
      <dgm:spPr/>
      <dgm:t>
        <a:bodyPr/>
        <a:lstStyle/>
        <a:p>
          <a:endParaRPr lang="ru-RU"/>
        </a:p>
      </dgm:t>
    </dgm:pt>
    <dgm:pt modelId="{BE9A959D-49B5-4D1C-BFDF-CB2C9E6A4467}" type="sibTrans" cxnId="{9CCF381C-7918-49AE-B953-251A4CFC59EC}">
      <dgm:prSet/>
      <dgm:spPr/>
      <dgm:t>
        <a:bodyPr/>
        <a:lstStyle/>
        <a:p>
          <a:endParaRPr lang="ru-RU"/>
        </a:p>
      </dgm:t>
    </dgm:pt>
    <dgm:pt modelId="{32AE5013-D9E5-4FE5-BBC6-5C8B7D87426F}">
      <dgm:prSet phldrT="[Текст]"/>
      <dgm:spPr/>
      <dgm:t>
        <a:bodyPr/>
        <a:lstStyle/>
        <a:p>
          <a:r>
            <a:rPr lang="ru-RU" dirty="0" smtClean="0"/>
            <a:t>Дискуссии</a:t>
          </a:r>
          <a:endParaRPr lang="ru-RU" dirty="0"/>
        </a:p>
      </dgm:t>
    </dgm:pt>
    <dgm:pt modelId="{6C040999-C069-46B3-AC3F-D129F17536D0}" type="parTrans" cxnId="{47846C05-AD33-4DFF-9672-911B81172283}">
      <dgm:prSet/>
      <dgm:spPr/>
      <dgm:t>
        <a:bodyPr/>
        <a:lstStyle/>
        <a:p>
          <a:endParaRPr lang="ru-RU"/>
        </a:p>
      </dgm:t>
    </dgm:pt>
    <dgm:pt modelId="{667A9043-5462-4E4B-BF94-304BF2F722EB}" type="sibTrans" cxnId="{47846C05-AD33-4DFF-9672-911B81172283}">
      <dgm:prSet/>
      <dgm:spPr/>
      <dgm:t>
        <a:bodyPr/>
        <a:lstStyle/>
        <a:p>
          <a:endParaRPr lang="ru-RU"/>
        </a:p>
      </dgm:t>
    </dgm:pt>
    <dgm:pt modelId="{C8084579-1B94-4ADF-B858-DFC2C2A7B03B}">
      <dgm:prSet phldrT="[Текст]"/>
      <dgm:spPr/>
      <dgm:t>
        <a:bodyPr/>
        <a:lstStyle/>
        <a:p>
          <a:r>
            <a:rPr lang="ru-RU" dirty="0" smtClean="0"/>
            <a:t>Круглый стол</a:t>
          </a:r>
          <a:endParaRPr lang="ru-RU" dirty="0"/>
        </a:p>
      </dgm:t>
    </dgm:pt>
    <dgm:pt modelId="{6759B55F-268E-4482-BB54-1CE1965FAEA3}" type="parTrans" cxnId="{171608C2-5692-4208-ABB6-EBB5E5B9FFCA}">
      <dgm:prSet/>
      <dgm:spPr/>
      <dgm:t>
        <a:bodyPr/>
        <a:lstStyle/>
        <a:p>
          <a:endParaRPr lang="ru-RU"/>
        </a:p>
      </dgm:t>
    </dgm:pt>
    <dgm:pt modelId="{23CDEF75-F723-4263-89A4-EEF61B7D9BBD}" type="sibTrans" cxnId="{171608C2-5692-4208-ABB6-EBB5E5B9FFCA}">
      <dgm:prSet/>
      <dgm:spPr/>
      <dgm:t>
        <a:bodyPr/>
        <a:lstStyle/>
        <a:p>
          <a:endParaRPr lang="ru-RU"/>
        </a:p>
      </dgm:t>
    </dgm:pt>
    <dgm:pt modelId="{3589E9B4-3F73-462C-A317-A0D01342F3D8}">
      <dgm:prSet phldrT="[Текст]"/>
      <dgm:spPr/>
      <dgm:t>
        <a:bodyPr/>
        <a:lstStyle/>
        <a:p>
          <a:r>
            <a:rPr lang="ru-RU" dirty="0" smtClean="0"/>
            <a:t>Презентация семьи</a:t>
          </a:r>
          <a:endParaRPr lang="ru-RU" dirty="0"/>
        </a:p>
      </dgm:t>
    </dgm:pt>
    <dgm:pt modelId="{8A6519FD-F257-4E0C-86F5-DE9D0FDC84A0}" type="parTrans" cxnId="{B79DDFFE-E7F6-4AA0-BEEA-04130FAD8603}">
      <dgm:prSet/>
      <dgm:spPr/>
      <dgm:t>
        <a:bodyPr/>
        <a:lstStyle/>
        <a:p>
          <a:endParaRPr lang="ru-RU"/>
        </a:p>
      </dgm:t>
    </dgm:pt>
    <dgm:pt modelId="{03447285-52D0-4C48-98D2-C581F33706A0}" type="sibTrans" cxnId="{B79DDFFE-E7F6-4AA0-BEEA-04130FAD8603}">
      <dgm:prSet/>
      <dgm:spPr/>
      <dgm:t>
        <a:bodyPr/>
        <a:lstStyle/>
        <a:p>
          <a:endParaRPr lang="ru-RU"/>
        </a:p>
      </dgm:t>
    </dgm:pt>
    <dgm:pt modelId="{275C2881-438B-4FFE-A4C1-DD1EE2F98BCA}">
      <dgm:prSet phldrT="[Текст]"/>
      <dgm:spPr/>
      <dgm:t>
        <a:bodyPr/>
        <a:lstStyle/>
        <a:p>
          <a:r>
            <a:rPr lang="ru-RU" dirty="0" smtClean="0"/>
            <a:t>Презентация творческих проектов</a:t>
          </a:r>
          <a:endParaRPr lang="ru-RU" dirty="0"/>
        </a:p>
      </dgm:t>
    </dgm:pt>
    <dgm:pt modelId="{B17B74A6-8B9A-47D1-AF5F-A7A645D1FE37}" type="parTrans" cxnId="{C9DEDCCC-6406-4019-86D5-17A5D8DF7283}">
      <dgm:prSet/>
      <dgm:spPr/>
      <dgm:t>
        <a:bodyPr/>
        <a:lstStyle/>
        <a:p>
          <a:endParaRPr lang="ru-RU"/>
        </a:p>
      </dgm:t>
    </dgm:pt>
    <dgm:pt modelId="{492B10C1-46B5-40C3-9A1B-45A2FCEFF31A}" type="sibTrans" cxnId="{C9DEDCCC-6406-4019-86D5-17A5D8DF7283}">
      <dgm:prSet/>
      <dgm:spPr/>
      <dgm:t>
        <a:bodyPr/>
        <a:lstStyle/>
        <a:p>
          <a:endParaRPr lang="ru-RU"/>
        </a:p>
      </dgm:t>
    </dgm:pt>
    <dgm:pt modelId="{3AB74110-B673-4FC6-8CDE-C50DBB61328F}">
      <dgm:prSet phldrT="[Текст]"/>
      <dgm:spPr/>
      <dgm:t>
        <a:bodyPr/>
        <a:lstStyle/>
        <a:p>
          <a:r>
            <a:rPr lang="ru-RU" dirty="0" smtClean="0"/>
            <a:t>День открытых дверей</a:t>
          </a:r>
          <a:endParaRPr lang="ru-RU" dirty="0"/>
        </a:p>
      </dgm:t>
    </dgm:pt>
    <dgm:pt modelId="{53A7CB8C-517E-4146-A269-5C726FFE85C4}" type="parTrans" cxnId="{7BC279F1-4DF1-4DD9-A7D6-2DB986CDFCF2}">
      <dgm:prSet/>
      <dgm:spPr/>
      <dgm:t>
        <a:bodyPr/>
        <a:lstStyle/>
        <a:p>
          <a:endParaRPr lang="ru-RU"/>
        </a:p>
      </dgm:t>
    </dgm:pt>
    <dgm:pt modelId="{3117D6E7-ECF6-4FA0-B90B-27044BBA55B3}" type="sibTrans" cxnId="{7BC279F1-4DF1-4DD9-A7D6-2DB986CDFCF2}">
      <dgm:prSet/>
      <dgm:spPr/>
      <dgm:t>
        <a:bodyPr/>
        <a:lstStyle/>
        <a:p>
          <a:endParaRPr lang="ru-RU"/>
        </a:p>
      </dgm:t>
    </dgm:pt>
    <dgm:pt modelId="{1332E5AC-468C-4516-AFC5-A504FDEFE700}">
      <dgm:prSet phldrT="[Текст]"/>
      <dgm:spPr/>
      <dgm:t>
        <a:bodyPr/>
        <a:lstStyle/>
        <a:p>
          <a:r>
            <a:rPr lang="ru-RU" dirty="0" smtClean="0"/>
            <a:t>Психологические игры</a:t>
          </a:r>
          <a:endParaRPr lang="ru-RU" dirty="0"/>
        </a:p>
      </dgm:t>
    </dgm:pt>
    <dgm:pt modelId="{BB9625A1-277A-4A82-8BB7-EEAE7BCB9E80}" type="parTrans" cxnId="{06E43410-87DE-41FF-A140-4DD2D9E775A4}">
      <dgm:prSet/>
      <dgm:spPr/>
      <dgm:t>
        <a:bodyPr/>
        <a:lstStyle/>
        <a:p>
          <a:endParaRPr lang="ru-RU"/>
        </a:p>
      </dgm:t>
    </dgm:pt>
    <dgm:pt modelId="{0AECA3EC-4CA7-4B46-AF65-B8AEA357BE42}" type="sibTrans" cxnId="{06E43410-87DE-41FF-A140-4DD2D9E775A4}">
      <dgm:prSet/>
      <dgm:spPr/>
      <dgm:t>
        <a:bodyPr/>
        <a:lstStyle/>
        <a:p>
          <a:endParaRPr lang="ru-RU"/>
        </a:p>
      </dgm:t>
    </dgm:pt>
    <dgm:pt modelId="{F2F3ADFB-7AD5-44D3-950E-B7D18BD8CA35}">
      <dgm:prSet phldrT="[Текст]"/>
      <dgm:spPr/>
      <dgm:t>
        <a:bodyPr/>
        <a:lstStyle/>
        <a:p>
          <a:r>
            <a:rPr lang="ru-RU" dirty="0" smtClean="0"/>
            <a:t>Тренинги </a:t>
          </a:r>
          <a:endParaRPr lang="ru-RU" dirty="0"/>
        </a:p>
      </dgm:t>
    </dgm:pt>
    <dgm:pt modelId="{216D5B5D-4EBC-41F0-B6C2-859899734F4D}" type="parTrans" cxnId="{E30B3A52-B2DA-4B00-9252-D5F145643FE2}">
      <dgm:prSet/>
      <dgm:spPr/>
      <dgm:t>
        <a:bodyPr/>
        <a:lstStyle/>
        <a:p>
          <a:endParaRPr lang="ru-RU"/>
        </a:p>
      </dgm:t>
    </dgm:pt>
    <dgm:pt modelId="{47880711-8ADB-4AB4-9F7A-D061198C4425}" type="sibTrans" cxnId="{E30B3A52-B2DA-4B00-9252-D5F145643FE2}">
      <dgm:prSet/>
      <dgm:spPr/>
      <dgm:t>
        <a:bodyPr/>
        <a:lstStyle/>
        <a:p>
          <a:endParaRPr lang="ru-RU"/>
        </a:p>
      </dgm:t>
    </dgm:pt>
    <dgm:pt modelId="{52D8DEB9-91AC-4346-92C6-6E43205D8381}">
      <dgm:prSet phldrT="[Текст]"/>
      <dgm:spPr/>
      <dgm:t>
        <a:bodyPr/>
        <a:lstStyle/>
        <a:p>
          <a:r>
            <a:rPr lang="ru-RU" dirty="0" smtClean="0"/>
            <a:t>Наглядная агитация</a:t>
          </a:r>
          <a:endParaRPr lang="ru-RU" dirty="0"/>
        </a:p>
      </dgm:t>
    </dgm:pt>
    <dgm:pt modelId="{BA048256-7B02-4321-B18A-14CE8851F1E6}" type="parTrans" cxnId="{0ABB60A8-83B6-40BC-B7C2-8FA5789E3232}">
      <dgm:prSet/>
      <dgm:spPr/>
      <dgm:t>
        <a:bodyPr/>
        <a:lstStyle/>
        <a:p>
          <a:endParaRPr lang="ru-RU"/>
        </a:p>
      </dgm:t>
    </dgm:pt>
    <dgm:pt modelId="{F0F71F48-A5EC-4707-8CFE-6D6FB5DD2152}" type="sibTrans" cxnId="{0ABB60A8-83B6-40BC-B7C2-8FA5789E3232}">
      <dgm:prSet/>
      <dgm:spPr/>
      <dgm:t>
        <a:bodyPr/>
        <a:lstStyle/>
        <a:p>
          <a:endParaRPr lang="ru-RU"/>
        </a:p>
      </dgm:t>
    </dgm:pt>
    <dgm:pt modelId="{E42DD9B7-1F5D-41AB-954E-5493574AFE38}">
      <dgm:prSet phldrT="[Текст]"/>
      <dgm:spPr/>
      <dgm:t>
        <a:bodyPr/>
        <a:lstStyle/>
        <a:p>
          <a:r>
            <a:rPr lang="ru-RU" dirty="0" smtClean="0"/>
            <a:t>Вовлечение в учебно-воспитательный процесс</a:t>
          </a:r>
          <a:endParaRPr lang="ru-RU" dirty="0"/>
        </a:p>
      </dgm:t>
    </dgm:pt>
    <dgm:pt modelId="{2DE6EB9C-539A-4999-A7C5-AEE48D1A2A83}" type="parTrans" cxnId="{8654FB59-DC8D-4F2F-BD95-EFEFDD52E5CA}">
      <dgm:prSet/>
      <dgm:spPr/>
      <dgm:t>
        <a:bodyPr/>
        <a:lstStyle/>
        <a:p>
          <a:endParaRPr lang="ru-RU"/>
        </a:p>
      </dgm:t>
    </dgm:pt>
    <dgm:pt modelId="{FA6B6D42-4AB2-4479-8986-B559228DA356}" type="sibTrans" cxnId="{8654FB59-DC8D-4F2F-BD95-EFEFDD52E5CA}">
      <dgm:prSet/>
      <dgm:spPr/>
      <dgm:t>
        <a:bodyPr/>
        <a:lstStyle/>
        <a:p>
          <a:endParaRPr lang="ru-RU"/>
        </a:p>
      </dgm:t>
    </dgm:pt>
    <dgm:pt modelId="{37866A18-9502-42A0-BA6E-0ABC0C589552}">
      <dgm:prSet phldrT="[Текст]"/>
      <dgm:spPr/>
      <dgm:t>
        <a:bodyPr/>
        <a:lstStyle/>
        <a:p>
          <a:r>
            <a:rPr lang="ru-RU" dirty="0" err="1" smtClean="0"/>
            <a:t>Портфолио</a:t>
          </a:r>
          <a:r>
            <a:rPr lang="ru-RU" dirty="0" smtClean="0"/>
            <a:t> </a:t>
          </a:r>
          <a:endParaRPr lang="ru-RU" dirty="0"/>
        </a:p>
      </dgm:t>
    </dgm:pt>
    <dgm:pt modelId="{C1F9F693-87B8-4FAF-AD55-51D587EDB438}" type="parTrans" cxnId="{5A36478B-6A12-41D9-9DB6-840B73626E18}">
      <dgm:prSet/>
      <dgm:spPr/>
      <dgm:t>
        <a:bodyPr/>
        <a:lstStyle/>
        <a:p>
          <a:endParaRPr lang="ru-RU"/>
        </a:p>
      </dgm:t>
    </dgm:pt>
    <dgm:pt modelId="{40D1E90E-DE33-411A-814A-056A95E01B3F}" type="sibTrans" cxnId="{5A36478B-6A12-41D9-9DB6-840B73626E18}">
      <dgm:prSet/>
      <dgm:spPr/>
      <dgm:t>
        <a:bodyPr/>
        <a:lstStyle/>
        <a:p>
          <a:endParaRPr lang="ru-RU"/>
        </a:p>
      </dgm:t>
    </dgm:pt>
    <dgm:pt modelId="{1892A739-977A-43C0-A899-61811822BE67}" type="pres">
      <dgm:prSet presAssocID="{8EF33595-0DED-41B2-AAA5-A7991438771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7A3CB0-CD94-4EF1-A00F-78C5010B2BF3}" type="pres">
      <dgm:prSet presAssocID="{514563C2-BAF3-40A3-9C2C-14CBCDEE72F2}" presName="node" presStyleLbl="node1" presStyleIdx="0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2608C5-D33F-4BD2-B22E-159730449C6A}" type="pres">
      <dgm:prSet presAssocID="{C5D95F02-F962-4FBC-94E7-E09D8BD31B17}" presName="sibTrans" presStyleCnt="0"/>
      <dgm:spPr/>
      <dgm:t>
        <a:bodyPr/>
        <a:lstStyle/>
        <a:p>
          <a:endParaRPr lang="ru-RU"/>
        </a:p>
      </dgm:t>
    </dgm:pt>
    <dgm:pt modelId="{093742E8-E664-49E9-99ED-BC0CABC09C25}" type="pres">
      <dgm:prSet presAssocID="{FC5B6ABD-3C6C-401F-82F5-B8EE42140C46}" presName="node" presStyleLbl="node1" presStyleIdx="1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BD5649-B6DB-40D5-B273-76DF37F32C07}" type="pres">
      <dgm:prSet presAssocID="{927324AA-4259-48A3-A737-680C7874E60E}" presName="sibTrans" presStyleCnt="0"/>
      <dgm:spPr/>
      <dgm:t>
        <a:bodyPr/>
        <a:lstStyle/>
        <a:p>
          <a:endParaRPr lang="ru-RU"/>
        </a:p>
      </dgm:t>
    </dgm:pt>
    <dgm:pt modelId="{B172F3EE-2F9D-4E11-BB89-0FEBE5357430}" type="pres">
      <dgm:prSet presAssocID="{2E0F2499-C216-49BF-B9C2-7F6DF7791976}" presName="node" presStyleLbl="node1" presStyleIdx="2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D64960-4F04-4CE4-99EB-0630DF0C24C7}" type="pres">
      <dgm:prSet presAssocID="{BE9A959D-49B5-4D1C-BFDF-CB2C9E6A4467}" presName="sibTrans" presStyleCnt="0"/>
      <dgm:spPr/>
      <dgm:t>
        <a:bodyPr/>
        <a:lstStyle/>
        <a:p>
          <a:endParaRPr lang="ru-RU"/>
        </a:p>
      </dgm:t>
    </dgm:pt>
    <dgm:pt modelId="{70F3F4B6-1C71-4CA4-A095-7BB29A95C0B1}" type="pres">
      <dgm:prSet presAssocID="{32AE5013-D9E5-4FE5-BBC6-5C8B7D87426F}" presName="node" presStyleLbl="node1" presStyleIdx="3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A4DA19-8A77-4216-806C-82027B006089}" type="pres">
      <dgm:prSet presAssocID="{667A9043-5462-4E4B-BF94-304BF2F722EB}" presName="sibTrans" presStyleCnt="0"/>
      <dgm:spPr/>
      <dgm:t>
        <a:bodyPr/>
        <a:lstStyle/>
        <a:p>
          <a:endParaRPr lang="ru-RU"/>
        </a:p>
      </dgm:t>
    </dgm:pt>
    <dgm:pt modelId="{ECA0379A-3CE4-4C01-9E07-4F9D505BF513}" type="pres">
      <dgm:prSet presAssocID="{C8084579-1B94-4ADF-B858-DFC2C2A7B03B}" presName="node" presStyleLbl="node1" presStyleIdx="4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5CF488-9FA7-4E1F-89F2-9794CC5F195B}" type="pres">
      <dgm:prSet presAssocID="{23CDEF75-F723-4263-89A4-EEF61B7D9BBD}" presName="sibTrans" presStyleCnt="0"/>
      <dgm:spPr/>
      <dgm:t>
        <a:bodyPr/>
        <a:lstStyle/>
        <a:p>
          <a:endParaRPr lang="ru-RU"/>
        </a:p>
      </dgm:t>
    </dgm:pt>
    <dgm:pt modelId="{A70A659C-555E-4FF5-882C-05A351FDD7DC}" type="pres">
      <dgm:prSet presAssocID="{3589E9B4-3F73-462C-A317-A0D01342F3D8}" presName="node" presStyleLbl="node1" presStyleIdx="5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1DABBE-CF0B-454B-9257-005132354D75}" type="pres">
      <dgm:prSet presAssocID="{03447285-52D0-4C48-98D2-C581F33706A0}" presName="sibTrans" presStyleCnt="0"/>
      <dgm:spPr/>
      <dgm:t>
        <a:bodyPr/>
        <a:lstStyle/>
        <a:p>
          <a:endParaRPr lang="ru-RU"/>
        </a:p>
      </dgm:t>
    </dgm:pt>
    <dgm:pt modelId="{12862AD6-BC55-47F3-B491-DABA48C0D7D5}" type="pres">
      <dgm:prSet presAssocID="{275C2881-438B-4FFE-A4C1-DD1EE2F98BCA}" presName="node" presStyleLbl="node1" presStyleIdx="6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8D6EDA-4E47-4F88-B315-FEDBEE6E9F63}" type="pres">
      <dgm:prSet presAssocID="{492B10C1-46B5-40C3-9A1B-45A2FCEFF31A}" presName="sibTrans" presStyleCnt="0"/>
      <dgm:spPr/>
      <dgm:t>
        <a:bodyPr/>
        <a:lstStyle/>
        <a:p>
          <a:endParaRPr lang="ru-RU"/>
        </a:p>
      </dgm:t>
    </dgm:pt>
    <dgm:pt modelId="{9F1B46BB-D966-4A6A-8DF9-92DFB7EAD210}" type="pres">
      <dgm:prSet presAssocID="{3AB74110-B673-4FC6-8CDE-C50DBB61328F}" presName="node" presStyleLbl="node1" presStyleIdx="7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AE23B3-9222-46B9-BF6B-766A28701F45}" type="pres">
      <dgm:prSet presAssocID="{3117D6E7-ECF6-4FA0-B90B-27044BBA55B3}" presName="sibTrans" presStyleCnt="0"/>
      <dgm:spPr/>
      <dgm:t>
        <a:bodyPr/>
        <a:lstStyle/>
        <a:p>
          <a:endParaRPr lang="ru-RU"/>
        </a:p>
      </dgm:t>
    </dgm:pt>
    <dgm:pt modelId="{A0736E8F-4C24-4C28-A181-C31D798F8339}" type="pres">
      <dgm:prSet presAssocID="{1332E5AC-468C-4516-AFC5-A504FDEFE700}" presName="node" presStyleLbl="node1" presStyleIdx="8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F2354B-91DA-42C7-B0F5-5058D2DCED47}" type="pres">
      <dgm:prSet presAssocID="{0AECA3EC-4CA7-4B46-AF65-B8AEA357BE42}" presName="sibTrans" presStyleCnt="0"/>
      <dgm:spPr/>
      <dgm:t>
        <a:bodyPr/>
        <a:lstStyle/>
        <a:p>
          <a:endParaRPr lang="ru-RU"/>
        </a:p>
      </dgm:t>
    </dgm:pt>
    <dgm:pt modelId="{513352AA-79CA-440D-954D-E52D5EF420AF}" type="pres">
      <dgm:prSet presAssocID="{F2F3ADFB-7AD5-44D3-950E-B7D18BD8CA35}" presName="node" presStyleLbl="node1" presStyleIdx="9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FCDB57-B494-4E26-BFD1-DA1CEB483127}" type="pres">
      <dgm:prSet presAssocID="{47880711-8ADB-4AB4-9F7A-D061198C4425}" presName="sibTrans" presStyleCnt="0"/>
      <dgm:spPr/>
      <dgm:t>
        <a:bodyPr/>
        <a:lstStyle/>
        <a:p>
          <a:endParaRPr lang="ru-RU"/>
        </a:p>
      </dgm:t>
    </dgm:pt>
    <dgm:pt modelId="{6F2F8A37-EA5B-4D63-9171-ABF1051254A8}" type="pres">
      <dgm:prSet presAssocID="{52D8DEB9-91AC-4346-92C6-6E43205D8381}" presName="node" presStyleLbl="node1" presStyleIdx="10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29DC92-B76C-4CF5-8A28-366FE708B30C}" type="pres">
      <dgm:prSet presAssocID="{F0F71F48-A5EC-4707-8CFE-6D6FB5DD2152}" presName="sibTrans" presStyleCnt="0"/>
      <dgm:spPr/>
    </dgm:pt>
    <dgm:pt modelId="{E730FEBF-C5D8-46BF-8DC2-273F0B21097E}" type="pres">
      <dgm:prSet presAssocID="{E42DD9B7-1F5D-41AB-954E-5493574AFE38}" presName="node" presStyleLbl="node1" presStyleIdx="11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8CB40-DEA6-469A-B41C-8B40C8CE678F}" type="pres">
      <dgm:prSet presAssocID="{FA6B6D42-4AB2-4479-8986-B559228DA356}" presName="sibTrans" presStyleCnt="0"/>
      <dgm:spPr/>
    </dgm:pt>
    <dgm:pt modelId="{C3367AFA-A6A7-469B-98C4-58264BB10C86}" type="pres">
      <dgm:prSet presAssocID="{37866A18-9502-42A0-BA6E-0ABC0C589552}" presName="node" presStyleLbl="node1" presStyleIdx="12" presStyleCnt="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D56092-7399-42CD-9B0C-B2652D8A1299}" type="presOf" srcId="{C8084579-1B94-4ADF-B858-DFC2C2A7B03B}" destId="{ECA0379A-3CE4-4C01-9E07-4F9D505BF513}" srcOrd="0" destOrd="0" presId="urn:microsoft.com/office/officeart/2005/8/layout/default"/>
    <dgm:cxn modelId="{10876EEE-EBAB-4B03-83C0-EB6AEE7F3D9B}" type="presOf" srcId="{3AB74110-B673-4FC6-8CDE-C50DBB61328F}" destId="{9F1B46BB-D966-4A6A-8DF9-92DFB7EAD210}" srcOrd="0" destOrd="0" presId="urn:microsoft.com/office/officeart/2005/8/layout/default"/>
    <dgm:cxn modelId="{1BD9B55B-6269-4764-8B91-E7EE0CC2B6D4}" type="presOf" srcId="{8EF33595-0DED-41B2-AAA5-A79914387716}" destId="{1892A739-977A-43C0-A899-61811822BE67}" srcOrd="0" destOrd="0" presId="urn:microsoft.com/office/officeart/2005/8/layout/default"/>
    <dgm:cxn modelId="{B02E9077-973A-4FAB-B0B0-20D638D66DC8}" type="presOf" srcId="{2E0F2499-C216-49BF-B9C2-7F6DF7791976}" destId="{B172F3EE-2F9D-4E11-BB89-0FEBE5357430}" srcOrd="0" destOrd="0" presId="urn:microsoft.com/office/officeart/2005/8/layout/default"/>
    <dgm:cxn modelId="{0ABB60A8-83B6-40BC-B7C2-8FA5789E3232}" srcId="{8EF33595-0DED-41B2-AAA5-A79914387716}" destId="{52D8DEB9-91AC-4346-92C6-6E43205D8381}" srcOrd="10" destOrd="0" parTransId="{BA048256-7B02-4321-B18A-14CE8851F1E6}" sibTransId="{F0F71F48-A5EC-4707-8CFE-6D6FB5DD2152}"/>
    <dgm:cxn modelId="{06E43410-87DE-41FF-A140-4DD2D9E775A4}" srcId="{8EF33595-0DED-41B2-AAA5-A79914387716}" destId="{1332E5AC-468C-4516-AFC5-A504FDEFE700}" srcOrd="8" destOrd="0" parTransId="{BB9625A1-277A-4A82-8BB7-EEAE7BCB9E80}" sibTransId="{0AECA3EC-4CA7-4B46-AF65-B8AEA357BE42}"/>
    <dgm:cxn modelId="{C1A6926E-3F8B-46C2-8C42-39871B6F7A85}" type="presOf" srcId="{275C2881-438B-4FFE-A4C1-DD1EE2F98BCA}" destId="{12862AD6-BC55-47F3-B491-DABA48C0D7D5}" srcOrd="0" destOrd="0" presId="urn:microsoft.com/office/officeart/2005/8/layout/default"/>
    <dgm:cxn modelId="{FB77040E-3ABD-45D9-AF44-1FC126693DC5}" srcId="{8EF33595-0DED-41B2-AAA5-A79914387716}" destId="{514563C2-BAF3-40A3-9C2C-14CBCDEE72F2}" srcOrd="0" destOrd="0" parTransId="{11D8E166-B538-4C11-9047-F3E7A2B89E07}" sibTransId="{C5D95F02-F962-4FBC-94E7-E09D8BD31B17}"/>
    <dgm:cxn modelId="{E30B3A52-B2DA-4B00-9252-D5F145643FE2}" srcId="{8EF33595-0DED-41B2-AAA5-A79914387716}" destId="{F2F3ADFB-7AD5-44D3-950E-B7D18BD8CA35}" srcOrd="9" destOrd="0" parTransId="{216D5B5D-4EBC-41F0-B6C2-859899734F4D}" sibTransId="{47880711-8ADB-4AB4-9F7A-D061198C4425}"/>
    <dgm:cxn modelId="{88D3F803-1F43-4937-8EF5-89F02C2AAE23}" type="presOf" srcId="{52D8DEB9-91AC-4346-92C6-6E43205D8381}" destId="{6F2F8A37-EA5B-4D63-9171-ABF1051254A8}" srcOrd="0" destOrd="0" presId="urn:microsoft.com/office/officeart/2005/8/layout/default"/>
    <dgm:cxn modelId="{E91793C4-9BBC-401F-856F-382F370FB233}" srcId="{8EF33595-0DED-41B2-AAA5-A79914387716}" destId="{FC5B6ABD-3C6C-401F-82F5-B8EE42140C46}" srcOrd="1" destOrd="0" parTransId="{B405C626-0105-4D61-AF99-2BFCD145EF08}" sibTransId="{927324AA-4259-48A3-A737-680C7874E60E}"/>
    <dgm:cxn modelId="{7BC279F1-4DF1-4DD9-A7D6-2DB986CDFCF2}" srcId="{8EF33595-0DED-41B2-AAA5-A79914387716}" destId="{3AB74110-B673-4FC6-8CDE-C50DBB61328F}" srcOrd="7" destOrd="0" parTransId="{53A7CB8C-517E-4146-A269-5C726FFE85C4}" sibTransId="{3117D6E7-ECF6-4FA0-B90B-27044BBA55B3}"/>
    <dgm:cxn modelId="{C9DEDCCC-6406-4019-86D5-17A5D8DF7283}" srcId="{8EF33595-0DED-41B2-AAA5-A79914387716}" destId="{275C2881-438B-4FFE-A4C1-DD1EE2F98BCA}" srcOrd="6" destOrd="0" parTransId="{B17B74A6-8B9A-47D1-AF5F-A7A645D1FE37}" sibTransId="{492B10C1-46B5-40C3-9A1B-45A2FCEFF31A}"/>
    <dgm:cxn modelId="{9CCF381C-7918-49AE-B953-251A4CFC59EC}" srcId="{8EF33595-0DED-41B2-AAA5-A79914387716}" destId="{2E0F2499-C216-49BF-B9C2-7F6DF7791976}" srcOrd="2" destOrd="0" parTransId="{1237E212-56ED-4F87-BD76-A0C3D2D36A56}" sibTransId="{BE9A959D-49B5-4D1C-BFDF-CB2C9E6A4467}"/>
    <dgm:cxn modelId="{8654FB59-DC8D-4F2F-BD95-EFEFDD52E5CA}" srcId="{8EF33595-0DED-41B2-AAA5-A79914387716}" destId="{E42DD9B7-1F5D-41AB-954E-5493574AFE38}" srcOrd="11" destOrd="0" parTransId="{2DE6EB9C-539A-4999-A7C5-AEE48D1A2A83}" sibTransId="{FA6B6D42-4AB2-4479-8986-B559228DA356}"/>
    <dgm:cxn modelId="{3C322E91-71F0-4200-9120-341F3AF5054B}" type="presOf" srcId="{37866A18-9502-42A0-BA6E-0ABC0C589552}" destId="{C3367AFA-A6A7-469B-98C4-58264BB10C86}" srcOrd="0" destOrd="0" presId="urn:microsoft.com/office/officeart/2005/8/layout/default"/>
    <dgm:cxn modelId="{AC35CC0A-B491-4E5C-B0D8-B3B25467F4A3}" type="presOf" srcId="{514563C2-BAF3-40A3-9C2C-14CBCDEE72F2}" destId="{E37A3CB0-CD94-4EF1-A00F-78C5010B2BF3}" srcOrd="0" destOrd="0" presId="urn:microsoft.com/office/officeart/2005/8/layout/default"/>
    <dgm:cxn modelId="{47846C05-AD33-4DFF-9672-911B81172283}" srcId="{8EF33595-0DED-41B2-AAA5-A79914387716}" destId="{32AE5013-D9E5-4FE5-BBC6-5C8B7D87426F}" srcOrd="3" destOrd="0" parTransId="{6C040999-C069-46B3-AC3F-D129F17536D0}" sibTransId="{667A9043-5462-4E4B-BF94-304BF2F722EB}"/>
    <dgm:cxn modelId="{13186CBC-843C-4C11-B845-062D8078B672}" type="presOf" srcId="{3589E9B4-3F73-462C-A317-A0D01342F3D8}" destId="{A70A659C-555E-4FF5-882C-05A351FDD7DC}" srcOrd="0" destOrd="0" presId="urn:microsoft.com/office/officeart/2005/8/layout/default"/>
    <dgm:cxn modelId="{171608C2-5692-4208-ABB6-EBB5E5B9FFCA}" srcId="{8EF33595-0DED-41B2-AAA5-A79914387716}" destId="{C8084579-1B94-4ADF-B858-DFC2C2A7B03B}" srcOrd="4" destOrd="0" parTransId="{6759B55F-268E-4482-BB54-1CE1965FAEA3}" sibTransId="{23CDEF75-F723-4263-89A4-EEF61B7D9BBD}"/>
    <dgm:cxn modelId="{416A8F80-A576-40FE-80E5-A238D5C3DFC2}" type="presOf" srcId="{1332E5AC-468C-4516-AFC5-A504FDEFE700}" destId="{A0736E8F-4C24-4C28-A181-C31D798F8339}" srcOrd="0" destOrd="0" presId="urn:microsoft.com/office/officeart/2005/8/layout/default"/>
    <dgm:cxn modelId="{B79DDFFE-E7F6-4AA0-BEEA-04130FAD8603}" srcId="{8EF33595-0DED-41B2-AAA5-A79914387716}" destId="{3589E9B4-3F73-462C-A317-A0D01342F3D8}" srcOrd="5" destOrd="0" parTransId="{8A6519FD-F257-4E0C-86F5-DE9D0FDC84A0}" sibTransId="{03447285-52D0-4C48-98D2-C581F33706A0}"/>
    <dgm:cxn modelId="{C9488169-803D-4266-9F9E-AFA4B3837961}" type="presOf" srcId="{F2F3ADFB-7AD5-44D3-950E-B7D18BD8CA35}" destId="{513352AA-79CA-440D-954D-E52D5EF420AF}" srcOrd="0" destOrd="0" presId="urn:microsoft.com/office/officeart/2005/8/layout/default"/>
    <dgm:cxn modelId="{63804489-ABC1-4030-9723-604044B25122}" type="presOf" srcId="{E42DD9B7-1F5D-41AB-954E-5493574AFE38}" destId="{E730FEBF-C5D8-46BF-8DC2-273F0B21097E}" srcOrd="0" destOrd="0" presId="urn:microsoft.com/office/officeart/2005/8/layout/default"/>
    <dgm:cxn modelId="{5A36478B-6A12-41D9-9DB6-840B73626E18}" srcId="{8EF33595-0DED-41B2-AAA5-A79914387716}" destId="{37866A18-9502-42A0-BA6E-0ABC0C589552}" srcOrd="12" destOrd="0" parTransId="{C1F9F693-87B8-4FAF-AD55-51D587EDB438}" sibTransId="{40D1E90E-DE33-411A-814A-056A95E01B3F}"/>
    <dgm:cxn modelId="{EEDE936B-B573-4777-B623-FC9CB686014F}" type="presOf" srcId="{32AE5013-D9E5-4FE5-BBC6-5C8B7D87426F}" destId="{70F3F4B6-1C71-4CA4-A095-7BB29A95C0B1}" srcOrd="0" destOrd="0" presId="urn:microsoft.com/office/officeart/2005/8/layout/default"/>
    <dgm:cxn modelId="{43E6066C-D29E-4194-AB44-5EC5FDB1D532}" type="presOf" srcId="{FC5B6ABD-3C6C-401F-82F5-B8EE42140C46}" destId="{093742E8-E664-49E9-99ED-BC0CABC09C25}" srcOrd="0" destOrd="0" presId="urn:microsoft.com/office/officeart/2005/8/layout/default"/>
    <dgm:cxn modelId="{343A01F2-CBE4-4823-9935-9F05B70702D5}" type="presParOf" srcId="{1892A739-977A-43C0-A899-61811822BE67}" destId="{E37A3CB0-CD94-4EF1-A00F-78C5010B2BF3}" srcOrd="0" destOrd="0" presId="urn:microsoft.com/office/officeart/2005/8/layout/default"/>
    <dgm:cxn modelId="{E3AAB295-FEB3-47EC-B518-0FFBE3EB86A1}" type="presParOf" srcId="{1892A739-977A-43C0-A899-61811822BE67}" destId="{D52608C5-D33F-4BD2-B22E-159730449C6A}" srcOrd="1" destOrd="0" presId="urn:microsoft.com/office/officeart/2005/8/layout/default"/>
    <dgm:cxn modelId="{EDC6D1BB-7092-466A-8EC8-611D56E62686}" type="presParOf" srcId="{1892A739-977A-43C0-A899-61811822BE67}" destId="{093742E8-E664-49E9-99ED-BC0CABC09C25}" srcOrd="2" destOrd="0" presId="urn:microsoft.com/office/officeart/2005/8/layout/default"/>
    <dgm:cxn modelId="{E7308694-6465-4B14-A846-1B08A7F83ADB}" type="presParOf" srcId="{1892A739-977A-43C0-A899-61811822BE67}" destId="{C5BD5649-B6DB-40D5-B273-76DF37F32C07}" srcOrd="3" destOrd="0" presId="urn:microsoft.com/office/officeart/2005/8/layout/default"/>
    <dgm:cxn modelId="{6C19D640-318A-4A8B-B340-64A5C47B9562}" type="presParOf" srcId="{1892A739-977A-43C0-A899-61811822BE67}" destId="{B172F3EE-2F9D-4E11-BB89-0FEBE5357430}" srcOrd="4" destOrd="0" presId="urn:microsoft.com/office/officeart/2005/8/layout/default"/>
    <dgm:cxn modelId="{ACBB8B81-DE4D-4295-8D2A-1AB9E6D3C4FE}" type="presParOf" srcId="{1892A739-977A-43C0-A899-61811822BE67}" destId="{D9D64960-4F04-4CE4-99EB-0630DF0C24C7}" srcOrd="5" destOrd="0" presId="urn:microsoft.com/office/officeart/2005/8/layout/default"/>
    <dgm:cxn modelId="{0CF1B047-02A6-4F60-9EB9-56F234459D50}" type="presParOf" srcId="{1892A739-977A-43C0-A899-61811822BE67}" destId="{70F3F4B6-1C71-4CA4-A095-7BB29A95C0B1}" srcOrd="6" destOrd="0" presId="urn:microsoft.com/office/officeart/2005/8/layout/default"/>
    <dgm:cxn modelId="{91F94EA1-ECFD-4BCF-BBBE-23E26B8B6E29}" type="presParOf" srcId="{1892A739-977A-43C0-A899-61811822BE67}" destId="{D4A4DA19-8A77-4216-806C-82027B006089}" srcOrd="7" destOrd="0" presId="urn:microsoft.com/office/officeart/2005/8/layout/default"/>
    <dgm:cxn modelId="{CD2474DD-78DA-4B9F-A0A7-098189082FF3}" type="presParOf" srcId="{1892A739-977A-43C0-A899-61811822BE67}" destId="{ECA0379A-3CE4-4C01-9E07-4F9D505BF513}" srcOrd="8" destOrd="0" presId="urn:microsoft.com/office/officeart/2005/8/layout/default"/>
    <dgm:cxn modelId="{004F0D00-6462-427E-8923-2335A0F5EE3D}" type="presParOf" srcId="{1892A739-977A-43C0-A899-61811822BE67}" destId="{955CF488-9FA7-4E1F-89F2-9794CC5F195B}" srcOrd="9" destOrd="0" presId="urn:microsoft.com/office/officeart/2005/8/layout/default"/>
    <dgm:cxn modelId="{A3579249-9B8C-49B5-ACB7-C6A56B404FB1}" type="presParOf" srcId="{1892A739-977A-43C0-A899-61811822BE67}" destId="{A70A659C-555E-4FF5-882C-05A351FDD7DC}" srcOrd="10" destOrd="0" presId="urn:microsoft.com/office/officeart/2005/8/layout/default"/>
    <dgm:cxn modelId="{9DB4E4F9-92E3-4352-BD36-78386B39E366}" type="presParOf" srcId="{1892A739-977A-43C0-A899-61811822BE67}" destId="{E81DABBE-CF0B-454B-9257-005132354D75}" srcOrd="11" destOrd="0" presId="urn:microsoft.com/office/officeart/2005/8/layout/default"/>
    <dgm:cxn modelId="{D6C3CBCF-F5F4-4D74-9418-AF22E5537653}" type="presParOf" srcId="{1892A739-977A-43C0-A899-61811822BE67}" destId="{12862AD6-BC55-47F3-B491-DABA48C0D7D5}" srcOrd="12" destOrd="0" presId="urn:microsoft.com/office/officeart/2005/8/layout/default"/>
    <dgm:cxn modelId="{0683DFBD-A3CE-466B-B882-F5212A12BCD1}" type="presParOf" srcId="{1892A739-977A-43C0-A899-61811822BE67}" destId="{658D6EDA-4E47-4F88-B315-FEDBEE6E9F63}" srcOrd="13" destOrd="0" presId="urn:microsoft.com/office/officeart/2005/8/layout/default"/>
    <dgm:cxn modelId="{F4639ED8-9749-42B4-AECC-7A9F0C306862}" type="presParOf" srcId="{1892A739-977A-43C0-A899-61811822BE67}" destId="{9F1B46BB-D966-4A6A-8DF9-92DFB7EAD210}" srcOrd="14" destOrd="0" presId="urn:microsoft.com/office/officeart/2005/8/layout/default"/>
    <dgm:cxn modelId="{408A0B3B-427D-49EF-9157-4C0C02ED9227}" type="presParOf" srcId="{1892A739-977A-43C0-A899-61811822BE67}" destId="{C6AE23B3-9222-46B9-BF6B-766A28701F45}" srcOrd="15" destOrd="0" presId="urn:microsoft.com/office/officeart/2005/8/layout/default"/>
    <dgm:cxn modelId="{4B8086BB-A939-4D04-831D-22CF2734B456}" type="presParOf" srcId="{1892A739-977A-43C0-A899-61811822BE67}" destId="{A0736E8F-4C24-4C28-A181-C31D798F8339}" srcOrd="16" destOrd="0" presId="urn:microsoft.com/office/officeart/2005/8/layout/default"/>
    <dgm:cxn modelId="{A6BA7C43-1D06-454F-9255-2218D2CE45CE}" type="presParOf" srcId="{1892A739-977A-43C0-A899-61811822BE67}" destId="{59F2354B-91DA-42C7-B0F5-5058D2DCED47}" srcOrd="17" destOrd="0" presId="urn:microsoft.com/office/officeart/2005/8/layout/default"/>
    <dgm:cxn modelId="{040EFAAB-6B52-41E2-8ED6-F0BFF8ED81D8}" type="presParOf" srcId="{1892A739-977A-43C0-A899-61811822BE67}" destId="{513352AA-79CA-440D-954D-E52D5EF420AF}" srcOrd="18" destOrd="0" presId="urn:microsoft.com/office/officeart/2005/8/layout/default"/>
    <dgm:cxn modelId="{D4BF4CA8-1BCC-41E4-9C17-B9A005DBA0A1}" type="presParOf" srcId="{1892A739-977A-43C0-A899-61811822BE67}" destId="{0AFCDB57-B494-4E26-BFD1-DA1CEB483127}" srcOrd="19" destOrd="0" presId="urn:microsoft.com/office/officeart/2005/8/layout/default"/>
    <dgm:cxn modelId="{17AE96EA-B8A7-437C-898F-2E94783F88EB}" type="presParOf" srcId="{1892A739-977A-43C0-A899-61811822BE67}" destId="{6F2F8A37-EA5B-4D63-9171-ABF1051254A8}" srcOrd="20" destOrd="0" presId="urn:microsoft.com/office/officeart/2005/8/layout/default"/>
    <dgm:cxn modelId="{BB24A06E-0469-4513-8661-7F0B87A4B530}" type="presParOf" srcId="{1892A739-977A-43C0-A899-61811822BE67}" destId="{6E29DC92-B76C-4CF5-8A28-366FE708B30C}" srcOrd="21" destOrd="0" presId="urn:microsoft.com/office/officeart/2005/8/layout/default"/>
    <dgm:cxn modelId="{53B4DE78-535C-4469-B245-F7D5E321BD01}" type="presParOf" srcId="{1892A739-977A-43C0-A899-61811822BE67}" destId="{E730FEBF-C5D8-46BF-8DC2-273F0B21097E}" srcOrd="22" destOrd="0" presId="urn:microsoft.com/office/officeart/2005/8/layout/default"/>
    <dgm:cxn modelId="{A05E42C0-FDFA-4843-B32A-3C19F8C45306}" type="presParOf" srcId="{1892A739-977A-43C0-A899-61811822BE67}" destId="{4E28CB40-DEA6-469A-B41C-8B40C8CE678F}" srcOrd="23" destOrd="0" presId="urn:microsoft.com/office/officeart/2005/8/layout/default"/>
    <dgm:cxn modelId="{E13DBE44-9AC5-49FC-BDC7-FE70CD82642A}" type="presParOf" srcId="{1892A739-977A-43C0-A899-61811822BE67}" destId="{C3367AFA-A6A7-469B-98C4-58264BB10C86}" srcOrd="24" destOrd="0" presId="urn:microsoft.com/office/officeart/2005/8/layout/default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6BD12-82C3-4DB2-BAB9-4AAE47FC178B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B6241-36EC-4756-8FCC-7A02440DBF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DD9F6-310F-475E-B87C-86F7AA6B5AEF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852FE-35AC-400D-BC82-6A42BCD01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D9ADE-BF61-4C6F-A955-62B79131EF8B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3E0F1-C0D8-46AB-B45E-A79CEE6E0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1BDDE-6259-422C-BA78-D6FE5E2342E9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3A8D1-412F-424F-85FE-EECDC74705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959CF-0F88-4D1D-A316-9BD7F1DB3B85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130CB-A658-4DE3-A48B-82A694A53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93ACD-809E-4DC7-9607-092AB7E2E7A7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CA42A-5392-4C42-A7A7-382A1332C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7E508-3B8B-4204-B16F-A59F3B2715C8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D32CE-B566-4D0B-A9E0-C1E84D9DB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7DAA5-7BEF-4CB6-9ABA-D01BAE1FFA5B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54E4E-5C99-4D50-9E54-27F290D9A6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A155C-6653-4FF0-8BDB-B0E2E022A61C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C7552-E9E7-40B5-957A-E6FFC355A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09435-0A3D-4F2C-94F3-96BA3C683D22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00FF3-AAB0-4E99-A399-C4636DE4A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9C932-F106-4E2A-BF45-EB5029F88EF8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37CD4-F81D-4C6D-A548-B6DE44285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EE854B-2C83-4750-BD70-DE134795871C}" type="datetimeFigureOut">
              <a:rPr lang="ru-RU"/>
              <a:pPr>
                <a:defRPr/>
              </a:pPr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1DFA1B-91B6-468B-9C9C-318BE3946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2" descr="http://bestpowerpointtemplates.net/uploads/contents/Flower-Background_ek27m7zoifnobnrha1zofws89s8fwpsv_360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l="3125"/>
          <a:stretch>
            <a:fillRect/>
          </a:stretch>
        </p:blipFill>
        <p:spPr bwMode="auto">
          <a:xfrm>
            <a:off x="0" y="0"/>
            <a:ext cx="688975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TextBox 14"/>
          <p:cNvSpPr txBox="1">
            <a:spLocks noChangeArrowheads="1"/>
          </p:cNvSpPr>
          <p:nvPr/>
        </p:nvSpPr>
        <p:spPr bwMode="auto">
          <a:xfrm>
            <a:off x="285750" y="3643313"/>
            <a:ext cx="63404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  <a:latin typeface="Calibri" pitchFamily="34" charset="0"/>
              </a:rPr>
              <a:t>Здоровье </a:t>
            </a:r>
          </a:p>
          <a:p>
            <a:pPr algn="ctr"/>
            <a:r>
              <a:rPr lang="ru-RU" sz="2800" b="1">
                <a:solidFill>
                  <a:srgbClr val="7030A0"/>
                </a:solidFill>
                <a:latin typeface="Calibri" pitchFamily="34" charset="0"/>
              </a:rPr>
              <a:t>Здоровый образ жизни </a:t>
            </a:r>
          </a:p>
          <a:p>
            <a:pPr algn="ctr"/>
            <a:r>
              <a:rPr lang="ru-RU" sz="2800" b="1">
                <a:solidFill>
                  <a:srgbClr val="7030A0"/>
                </a:solidFill>
                <a:latin typeface="Calibri" pitchFamily="34" charset="0"/>
              </a:rPr>
              <a:t>Компоненты здорового образа жизни</a:t>
            </a:r>
          </a:p>
        </p:txBody>
      </p:sp>
      <p:sp>
        <p:nvSpPr>
          <p:cNvPr id="13314" name="Прямоугольник 15"/>
          <p:cNvSpPr>
            <a:spLocks noChangeArrowheads="1"/>
          </p:cNvSpPr>
          <p:nvPr/>
        </p:nvSpPr>
        <p:spPr bwMode="auto">
          <a:xfrm>
            <a:off x="0" y="357188"/>
            <a:ext cx="6858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ОБЩЕОБРАЗОВАТЕЛЬНОЕ УЧРЕЖДЕНИЕ ДЕТСКИЙ  САД ОБЩЕРАЗВИВАЮЩЕГО ВИДА </a:t>
            </a:r>
            <a:r>
              <a:rPr lang="en-US" sz="12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№8 «</a:t>
            </a:r>
            <a:r>
              <a:rPr lang="ru-RU" sz="12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РЯБИНКА</a:t>
            </a:r>
            <a:r>
              <a:rPr lang="en-US" sz="12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2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ГОРОДА БЕЛОРЕЧЕНСКА МУНИЦИПАЛЬНОГО ОБРАЗОВАНИЯ </a:t>
            </a:r>
          </a:p>
          <a:p>
            <a:pPr algn="ctr"/>
            <a:r>
              <a:rPr lang="ru-RU" sz="12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БЕЛОРЕЧЕНСКИЙ РАЙОН</a:t>
            </a:r>
          </a:p>
        </p:txBody>
      </p:sp>
      <p:sp>
        <p:nvSpPr>
          <p:cNvPr id="13315" name="TextBox 16"/>
          <p:cNvSpPr txBox="1">
            <a:spLocks noChangeArrowheads="1"/>
          </p:cNvSpPr>
          <p:nvPr/>
        </p:nvSpPr>
        <p:spPr bwMode="auto">
          <a:xfrm>
            <a:off x="1928813" y="2928938"/>
            <a:ext cx="30273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</a:p>
        </p:txBody>
      </p:sp>
      <p:sp>
        <p:nvSpPr>
          <p:cNvPr id="13316" name="TextBox 17"/>
          <p:cNvSpPr txBox="1">
            <a:spLocks noChangeArrowheads="1"/>
          </p:cNvSpPr>
          <p:nvPr/>
        </p:nvSpPr>
        <p:spPr bwMode="auto">
          <a:xfrm>
            <a:off x="3500438" y="6500813"/>
            <a:ext cx="26177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Calibri" pitchFamily="34" charset="0"/>
              </a:rPr>
              <a:t>Инструктор по физкультуре </a:t>
            </a:r>
          </a:p>
          <a:p>
            <a:r>
              <a:rPr lang="ru-RU" sz="1600">
                <a:solidFill>
                  <a:srgbClr val="7030A0"/>
                </a:solidFill>
                <a:latin typeface="Calibri" pitchFamily="34" charset="0"/>
              </a:rPr>
              <a:t>Серова Ю.В.</a:t>
            </a:r>
          </a:p>
        </p:txBody>
      </p:sp>
      <p:sp>
        <p:nvSpPr>
          <p:cNvPr id="13317" name="TextBox 18"/>
          <p:cNvSpPr txBox="1">
            <a:spLocks noChangeArrowheads="1"/>
          </p:cNvSpPr>
          <p:nvPr/>
        </p:nvSpPr>
        <p:spPr bwMode="auto">
          <a:xfrm>
            <a:off x="3071813" y="8429625"/>
            <a:ext cx="676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Calibri" pitchFamily="34" charset="0"/>
              </a:rPr>
              <a:t>201</a:t>
            </a:r>
            <a:r>
              <a:rPr lang="ru-RU" sz="1600">
                <a:solidFill>
                  <a:srgbClr val="7030A0"/>
                </a:solidFill>
              </a:rPr>
              <a:t>8</a:t>
            </a:r>
            <a:r>
              <a:rPr lang="ru-RU" sz="1600">
                <a:solidFill>
                  <a:srgbClr val="7030A0"/>
                </a:solidFill>
                <a:latin typeface="Calibri" pitchFamily="34" charset="0"/>
              </a:rPr>
              <a:t>г</a:t>
            </a:r>
          </a:p>
        </p:txBody>
      </p:sp>
      <p:pic>
        <p:nvPicPr>
          <p:cNvPr id="13318" name="Picture 2" descr="Полюся - Просмотр профиля - БерФорум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255" t="7692" r="7692" b="12820"/>
          <a:stretch>
            <a:fillRect/>
          </a:stretch>
        </p:blipFill>
        <p:spPr bwMode="auto">
          <a:xfrm>
            <a:off x="571500" y="5411788"/>
            <a:ext cx="1714500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estpowerpointtemplates.net/uploads/contents/Flower-Background_ek27m7zoifnobnrha1zofws89s8fwpsv_360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l="3125"/>
          <a:stretch>
            <a:fillRect/>
          </a:stretch>
        </p:blipFill>
        <p:spPr bwMode="auto">
          <a:xfrm>
            <a:off x="0" y="0"/>
            <a:ext cx="688975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0" y="1000125"/>
            <a:ext cx="657225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Calibri" pitchFamily="34" charset="0"/>
              </a:rPr>
              <a:t> </a:t>
            </a:r>
            <a:r>
              <a:rPr lang="ru-RU" sz="2000">
                <a:solidFill>
                  <a:srgbClr val="7030A0"/>
                </a:solidFill>
                <a:latin typeface="Calibri" pitchFamily="34" charset="0"/>
              </a:rPr>
              <a:t>  «ЗДОРОВЬЕ» - естественное состояние организма, характеризующееся его уравновешенностью с окружающей средой и отсутствием каких-либо болезненных изменений (Большая советская энциклопедия) </a:t>
            </a:r>
          </a:p>
          <a:p>
            <a:pPr algn="just"/>
            <a:r>
              <a:rPr lang="ru-RU" sz="2000">
                <a:solidFill>
                  <a:srgbClr val="7030A0"/>
                </a:solidFill>
                <a:latin typeface="Calibri" pitchFamily="34" charset="0"/>
              </a:rPr>
              <a:t/>
            </a:r>
            <a:br>
              <a:rPr lang="ru-RU" sz="2000">
                <a:solidFill>
                  <a:srgbClr val="7030A0"/>
                </a:solidFill>
                <a:latin typeface="Calibri" pitchFamily="34" charset="0"/>
              </a:rPr>
            </a:br>
            <a:r>
              <a:rPr lang="ru-RU" sz="2000">
                <a:solidFill>
                  <a:srgbClr val="7030A0"/>
                </a:solidFill>
                <a:latin typeface="Calibri" pitchFamily="34" charset="0"/>
              </a:rPr>
              <a:t>           «ЗДОРОВЬЕ» - нормальное состояние, правильное функционирующего, неповрежденного организма. (Толковый словарь Ушакова) </a:t>
            </a:r>
          </a:p>
          <a:p>
            <a:pPr algn="just"/>
            <a:r>
              <a:rPr lang="ru-RU" sz="2000">
                <a:solidFill>
                  <a:srgbClr val="7030A0"/>
                </a:solidFill>
                <a:latin typeface="Calibri" pitchFamily="34" charset="0"/>
              </a:rPr>
              <a:t/>
            </a:r>
            <a:br>
              <a:rPr lang="ru-RU" sz="2000">
                <a:solidFill>
                  <a:srgbClr val="7030A0"/>
                </a:solidFill>
                <a:latin typeface="Calibri" pitchFamily="34" charset="0"/>
              </a:rPr>
            </a:br>
            <a:r>
              <a:rPr lang="ru-RU" sz="2000">
                <a:solidFill>
                  <a:srgbClr val="7030A0"/>
                </a:solidFill>
                <a:latin typeface="Calibri" pitchFamily="34" charset="0"/>
              </a:rPr>
              <a:t>           «ЗДОРОВЬЕ» - состояние целеполагающей жизнедеятельности, воспроизводящей психофизиологическую потребность в добровольном напряжении (Словарь психологических понятий) </a:t>
            </a:r>
          </a:p>
          <a:p>
            <a:pPr algn="just"/>
            <a:r>
              <a:rPr lang="ru-RU" sz="2000">
                <a:solidFill>
                  <a:srgbClr val="7030A0"/>
                </a:solidFill>
                <a:latin typeface="Calibri" pitchFamily="34" charset="0"/>
              </a:rPr>
              <a:t/>
            </a:r>
            <a:br>
              <a:rPr lang="ru-RU" sz="2000">
                <a:solidFill>
                  <a:srgbClr val="7030A0"/>
                </a:solidFill>
                <a:latin typeface="Calibri" pitchFamily="34" charset="0"/>
              </a:rPr>
            </a:br>
            <a:r>
              <a:rPr lang="ru-RU" sz="2000">
                <a:solidFill>
                  <a:srgbClr val="7030A0"/>
                </a:solidFill>
                <a:latin typeface="Calibri" pitchFamily="34" charset="0"/>
              </a:rPr>
              <a:t>           «Здоровье» - отсутствие болезней, физических дефектов, полное психическое, социально-нравственное и физиологическое благополучие. (ВОЗ) .</a:t>
            </a:r>
          </a:p>
        </p:txBody>
      </p:sp>
      <p:pic>
        <p:nvPicPr>
          <p:cNvPr id="14338" name="Picture 4" descr="Официальный сайт Чижова Сергея Викторовича / Борьба с алкоголизмом и наркоманией идет полным ходом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3751" b="36250"/>
          <a:stretch>
            <a:fillRect/>
          </a:stretch>
        </p:blipFill>
        <p:spPr bwMode="auto">
          <a:xfrm>
            <a:off x="1071563" y="6746875"/>
            <a:ext cx="4519612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bestpowerpointtemplates.net/uploads/contents/Flower-Background_ek27m7zoifnobnrha1zofws89s8fwpsv_360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l="3125"/>
          <a:stretch>
            <a:fillRect/>
          </a:stretch>
        </p:blipFill>
        <p:spPr bwMode="auto">
          <a:xfrm>
            <a:off x="0" y="0"/>
            <a:ext cx="688975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500174" y="500034"/>
            <a:ext cx="409733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  <a:latin typeface="+mj-lt"/>
              </a:rPr>
              <a:t>Здоровье – это благополучие</a:t>
            </a:r>
          </a:p>
        </p:txBody>
      </p:sp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571480" y="1928794"/>
            <a:ext cx="1770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Calibri" pitchFamily="34" charset="0"/>
              </a:rPr>
              <a:t>физическое</a:t>
            </a: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2857500" y="2143125"/>
            <a:ext cx="1538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душевное</a:t>
            </a:r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4786313" y="2143125"/>
            <a:ext cx="1778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социальное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43182" y="1857356"/>
            <a:ext cx="1928826" cy="4643470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90" y="1714480"/>
            <a:ext cx="2286023" cy="3643333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86334" y="2071688"/>
            <a:ext cx="1785938" cy="4286250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8" name="Прямоугольник 11"/>
          <p:cNvSpPr>
            <a:spLocks noChangeArrowheads="1"/>
          </p:cNvSpPr>
          <p:nvPr/>
        </p:nvSpPr>
        <p:spPr bwMode="auto">
          <a:xfrm>
            <a:off x="500054" y="2571736"/>
            <a:ext cx="17145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Естественное состояние организма, обусловленное нормальным функционированием всех его органов и систем. </a:t>
            </a:r>
          </a:p>
        </p:txBody>
      </p:sp>
      <p:sp>
        <p:nvSpPr>
          <p:cNvPr id="15369" name="Прямоугольник 12"/>
          <p:cNvSpPr>
            <a:spLocks noChangeArrowheads="1"/>
          </p:cNvSpPr>
          <p:nvPr/>
        </p:nvSpPr>
        <p:spPr bwMode="auto">
          <a:xfrm>
            <a:off x="2643188" y="2714625"/>
            <a:ext cx="185737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Характеризуется уровнем и качеством мышления, развитием внимания и памяти, степенью эмоциональной устойчивости, развитием волевых качеств. </a:t>
            </a:r>
          </a:p>
        </p:txBody>
      </p:sp>
      <p:sp>
        <p:nvSpPr>
          <p:cNvPr id="15370" name="Прямоугольник 13"/>
          <p:cNvSpPr>
            <a:spLocks noChangeArrowheads="1"/>
          </p:cNvSpPr>
          <p:nvPr/>
        </p:nvSpPr>
        <p:spPr bwMode="auto">
          <a:xfrm>
            <a:off x="4786334" y="2643174"/>
            <a:ext cx="1785938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Определяется теми моральными принципами, которые являются основой социальной жизни человека, т.е. жизни в определенном человеческом обществе.</a:t>
            </a:r>
          </a:p>
        </p:txBody>
      </p:sp>
      <p:pic>
        <p:nvPicPr>
          <p:cNvPr id="15371" name="Picture 2" descr="Здоровье Записи в рубрике Здоровье Дневник zmeika-mama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509784"/>
            <a:ext cx="2857496" cy="349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estpowerpointtemplates.net/uploads/contents/Flower-Background_ek27m7zoifnobnrha1zofws89s8fwpsv_360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l="3125"/>
          <a:stretch>
            <a:fillRect/>
          </a:stretch>
        </p:blipFill>
        <p:spPr bwMode="auto">
          <a:xfrm>
            <a:off x="0" y="0"/>
            <a:ext cx="688975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Схема 2"/>
          <p:cNvGraphicFramePr/>
          <p:nvPr/>
        </p:nvGraphicFramePr>
        <p:xfrm>
          <a:off x="0" y="3143240"/>
          <a:ext cx="7143776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386" name="Прямоугольник 3"/>
          <p:cNvSpPr>
            <a:spLocks noChangeArrowheads="1"/>
          </p:cNvSpPr>
          <p:nvPr/>
        </p:nvSpPr>
        <p:spPr bwMode="auto">
          <a:xfrm>
            <a:off x="0" y="571500"/>
            <a:ext cx="6858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Здоровый образ жизни </a:t>
            </a:r>
            <a:r>
              <a:rPr lang="ru-RU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это система разумного поведения человека (умеренность во всем, оптимальный двигательный режим, закаливание, правильное питание и отказ от вредных привычек) на фундаменте нравственно-религиозных и национальных традиций, которая обеспечивает человеку физическое, душевное, духовное и социальное благополучие (т.е. здоровье) в реальной окружающей среде и активное долголетие.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estpowerpointtemplates.net/uploads/contents/Flower-Background_ek27m7zoifnobnrha1zofws89s8fwpsv_360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l="3125"/>
          <a:stretch>
            <a:fillRect/>
          </a:stretch>
        </p:blipFill>
        <p:spPr bwMode="auto">
          <a:xfrm>
            <a:off x="0" y="0"/>
            <a:ext cx="688975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42875" y="357188"/>
            <a:ext cx="6643688" cy="7940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 работы в ДОУ по формированию здорового образа жизни воспитанников: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Создание </a:t>
            </a:r>
            <a:r>
              <a:rPr lang="ru-RU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среды.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(Выполнение </a:t>
            </a:r>
            <a:r>
              <a:rPr lang="ru-RU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СанПина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условия для двигательной активности…)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2. Оказание помощи ребенку по накоплению    необходимого опыта и знаний для успешного выполнения задач по воспитательно-оздоровительной работе.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Формирование через активную деятельность здорового организма дошкольника, его динамического и устойчивого состояния к условиям жизни.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Стимулирование дошкольников к включению в процесс физического развития и двигательной активности.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Формирование навыков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поведения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направленных на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осознанное сохранение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укрепление здоровья.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 Работа с семьями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воспитанников по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вопросам формирования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здорового образа жизни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ребенка. </a:t>
            </a:r>
          </a:p>
        </p:txBody>
      </p:sp>
      <p:pic>
        <p:nvPicPr>
          <p:cNvPr id="17410" name="Picture 2" descr="финансово-хозяйственная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63" y="5362575"/>
            <a:ext cx="4071937" cy="370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estpowerpointtemplates.net/uploads/contents/Flower-Background_ek27m7zoifnobnrha1zofws89s8fwpsv_360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l="3125"/>
          <a:stretch>
            <a:fillRect/>
          </a:stretch>
        </p:blipFill>
        <p:spPr bwMode="auto">
          <a:xfrm>
            <a:off x="0" y="0"/>
            <a:ext cx="688975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Схема 1"/>
          <p:cNvGraphicFramePr/>
          <p:nvPr/>
        </p:nvGraphicFramePr>
        <p:xfrm>
          <a:off x="142876" y="2285984"/>
          <a:ext cx="664371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2786058" y="799903"/>
            <a:ext cx="35806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alibri" pitchFamily="34" charset="0"/>
              </a:rPr>
              <a:t>Формы работы с семьей</a:t>
            </a:r>
          </a:p>
          <a:p>
            <a:pPr algn="ctr"/>
            <a:r>
              <a:rPr lang="ru-RU" sz="2400" b="1" dirty="0">
                <a:solidFill>
                  <a:srgbClr val="7030A0"/>
                </a:solidFill>
                <a:latin typeface="Calibri" pitchFamily="34" charset="0"/>
              </a:rPr>
              <a:t> по </a:t>
            </a:r>
            <a:r>
              <a:rPr lang="ru-RU" sz="2400" b="1" dirty="0" smtClean="0">
                <a:solidFill>
                  <a:srgbClr val="7030A0"/>
                </a:solidFill>
                <a:latin typeface="Calibri" pitchFamily="34" charset="0"/>
              </a:rPr>
              <a:t>формированию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Calibri" pitchFamily="34" charset="0"/>
              </a:rPr>
              <a:t>здорового образа жизни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bestpowerpointtemplates.net/uploads/contents/Flower-Background_ek27m7zoifnobnrha1zofws89s8fwpsv_360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l="3125"/>
          <a:stretch>
            <a:fillRect/>
          </a:stretch>
        </p:blipFill>
        <p:spPr bwMode="auto">
          <a:xfrm>
            <a:off x="0" y="0"/>
            <a:ext cx="688975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642938" y="500063"/>
            <a:ext cx="55721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7030A0"/>
                </a:solidFill>
                <a:latin typeface="Calibri" pitchFamily="34" charset="0"/>
              </a:rPr>
              <a:t>«Здоровье – не все, но все без здоровья - ничто».</a:t>
            </a:r>
            <a:endParaRPr lang="ru-RU" sz="2800">
              <a:solidFill>
                <a:srgbClr val="7030A0"/>
              </a:solidFill>
              <a:latin typeface="Calibri" pitchFamily="34" charset="0"/>
            </a:endParaRPr>
          </a:p>
          <a:p>
            <a:pPr algn="r"/>
            <a:r>
              <a:rPr lang="ru-RU" sz="2800" b="1">
                <a:solidFill>
                  <a:srgbClr val="7030A0"/>
                </a:solidFill>
                <a:latin typeface="Calibri" pitchFamily="34" charset="0"/>
              </a:rPr>
              <a:t>Сократ</a:t>
            </a:r>
            <a:endParaRPr lang="ru-RU" sz="280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500174" y="6858016"/>
            <a:ext cx="45608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i="1" dirty="0">
                <a:solidFill>
                  <a:srgbClr val="7030A0"/>
                </a:solidFill>
                <a:latin typeface="Calibri" pitchFamily="34" charset="0"/>
              </a:rPr>
              <a:t>Будьте здоровы!</a:t>
            </a:r>
          </a:p>
          <a:p>
            <a:pPr algn="ctr"/>
            <a:r>
              <a:rPr lang="ru-RU" sz="3600" i="1" dirty="0">
                <a:solidFill>
                  <a:srgbClr val="7030A0"/>
                </a:solidFill>
                <a:latin typeface="Calibri" pitchFamily="34" charset="0"/>
              </a:rPr>
              <a:t>Спасибо за внимание!</a:t>
            </a:r>
          </a:p>
        </p:txBody>
      </p:sp>
      <p:pic>
        <p:nvPicPr>
          <p:cNvPr id="1028" name="Picture 4" descr="здоровье семь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66" y="2285984"/>
            <a:ext cx="6328590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244</Words>
  <PresentationFormat>Экран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17</cp:revision>
  <dcterms:created xsi:type="dcterms:W3CDTF">2014-12-01T15:46:44Z</dcterms:created>
  <dcterms:modified xsi:type="dcterms:W3CDTF">2018-08-16T11:02:30Z</dcterms:modified>
</cp:coreProperties>
</file>