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4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23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02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03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032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655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72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702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00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064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1470025"/>
          </a:xfrm>
        </p:spPr>
        <p:txBody>
          <a:bodyPr/>
          <a:lstStyle/>
          <a:p>
            <a:r>
              <a:rPr lang="ru-RU" dirty="0" smtClean="0"/>
              <a:t> Великие огородники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Ребята подготовительной к школе группе  решили внести свой вклад в </a:t>
            </a:r>
            <a:r>
              <a:rPr lang="ru-RU" dirty="0" smtClean="0"/>
              <a:t>огород, прополоть </a:t>
            </a:r>
            <a:r>
              <a:rPr lang="ru-RU" dirty="0" smtClean="0"/>
              <a:t>и </a:t>
            </a:r>
            <a:endParaRPr lang="ru-RU" dirty="0" smtClean="0"/>
          </a:p>
          <a:p>
            <a:r>
              <a:rPr lang="ru-RU" dirty="0" smtClean="0"/>
              <a:t>взрыхлить </a:t>
            </a:r>
            <a:r>
              <a:rPr lang="ru-RU" dirty="0" smtClean="0"/>
              <a:t>почву.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80728"/>
            <a:ext cx="3312368" cy="18682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16632"/>
            <a:ext cx="8064896" cy="129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Муниципальное бюджетное дошкольное образование учреждение</a:t>
            </a:r>
            <a:endParaRPr lang="ru-RU" sz="1400" dirty="0"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общеразвивающего вида «Детский сад № 8 «Рябинка»</a:t>
            </a:r>
            <a:endParaRPr lang="ru-RU" sz="1400" dirty="0"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Муниципального образования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err="1" smtClean="0">
                <a:latin typeface="Times New Roman"/>
                <a:ea typeface="Calibri"/>
                <a:cs typeface="Times New Roman"/>
              </a:rPr>
              <a:t>Белореченский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район</a:t>
            </a:r>
            <a:endParaRPr lang="ru-RU" sz="1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prstClr val="black"/>
                </a:solidFill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5167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3645024"/>
            <a:ext cx="4824413" cy="29130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Пропололи огород,</a:t>
            </a:r>
            <a:endParaRPr lang="ru-RU" sz="2800" dirty="0">
              <a:latin typeface="Rubik"/>
            </a:endParaRPr>
          </a:p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Посмотрите, что растёт!</a:t>
            </a:r>
            <a:endParaRPr lang="ru-RU" sz="2800" b="0" i="0" dirty="0" smtClean="0">
              <a:effectLst/>
              <a:latin typeface="Rubik"/>
            </a:endParaRPr>
          </a:p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Будем мы ухаживать,</a:t>
            </a:r>
            <a:endParaRPr lang="ru-RU" sz="2800" b="0" i="0" dirty="0" smtClean="0">
              <a:effectLst/>
              <a:latin typeface="Rubik"/>
            </a:endParaRPr>
          </a:p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Будем поливать,</a:t>
            </a:r>
            <a:endParaRPr lang="ru-RU" sz="2800" b="0" i="0" dirty="0" smtClean="0">
              <a:effectLst/>
              <a:latin typeface="Rubik"/>
            </a:endParaRPr>
          </a:p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Будем за росточками</a:t>
            </a:r>
            <a:endParaRPr lang="ru-RU" sz="2800" b="0" i="0" dirty="0" smtClean="0">
              <a:effectLst/>
              <a:latin typeface="Rubik"/>
            </a:endParaRPr>
          </a:p>
          <a:p>
            <a:pPr marL="0" indent="0">
              <a:buNone/>
            </a:pPr>
            <a:r>
              <a:rPr lang="ru-RU" sz="2800" b="0" i="1" dirty="0" smtClean="0">
                <a:effectLst/>
                <a:latin typeface="Rubik"/>
              </a:rPr>
              <a:t>Дружно наблюдать</a:t>
            </a:r>
            <a:r>
              <a:rPr lang="ru-RU" b="0" i="1" dirty="0" smtClean="0">
                <a:effectLst/>
                <a:latin typeface="Rubik"/>
              </a:rPr>
              <a:t>!</a:t>
            </a:r>
            <a:endParaRPr lang="ru-RU" b="0" i="0" dirty="0" smtClean="0">
              <a:effectLst/>
              <a:latin typeface="Rubik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9474"/>
            <a:ext cx="4800533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284162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975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4005263"/>
            <a:ext cx="3827463" cy="212090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b="0" i="0" dirty="0" smtClean="0">
                <a:effectLst/>
                <a:latin typeface="Helvetica"/>
              </a:rPr>
              <a:t>Получая удовлетворение от своего труда, дети радуются и любуются выросшими растениями, понимая, что кроме всего, овощи очень полезны как витамины и с удовольствием ухаживаю за ними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51" y="306288"/>
            <a:ext cx="4643669" cy="348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31649"/>
            <a:ext cx="4547659" cy="341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420" y="764704"/>
            <a:ext cx="246856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385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0" y="247650"/>
            <a:ext cx="33972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572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17613" y="481834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PT Sans"/>
              </a:rPr>
              <a:t>В огороде много гряд,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PT Sans"/>
              </a:rPr>
              <a:t>Есть и репа, и салат.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PT Sans"/>
              </a:rPr>
              <a:t>Тут и </a:t>
            </a:r>
            <a:r>
              <a:rPr lang="ru-RU" dirty="0" smtClean="0">
                <a:latin typeface="PT Sans"/>
              </a:rPr>
              <a:t>свекла, и </a:t>
            </a:r>
            <a:r>
              <a:rPr lang="ru-RU" dirty="0">
                <a:latin typeface="PT Sans"/>
              </a:rPr>
              <a:t>горох,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PT Sans"/>
              </a:rPr>
              <a:t>А картофель разве плох?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PT Sans"/>
              </a:rPr>
              <a:t>Наш </a:t>
            </a:r>
            <a:r>
              <a:rPr lang="ru-RU" dirty="0" smtClean="0">
                <a:latin typeface="PT Sans"/>
              </a:rPr>
              <a:t>зелёный </a:t>
            </a:r>
            <a:r>
              <a:rPr lang="ru-RU" dirty="0">
                <a:latin typeface="PT Sans"/>
              </a:rPr>
              <a:t>огород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latin typeface="PT Sans"/>
              </a:rPr>
              <a:t>Нас прокормит целый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68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570102"/>
            <a:ext cx="3848826" cy="2287898"/>
          </a:xfrm>
        </p:spPr>
        <p:txBody>
          <a:bodyPr>
            <a:noAutofit/>
          </a:bodyPr>
          <a:lstStyle/>
          <a:p>
            <a:r>
              <a:rPr lang="ru-RU" sz="2400" b="0" i="0" dirty="0" smtClean="0">
                <a:effectLst/>
                <a:latin typeface="Arial"/>
              </a:rPr>
              <a:t>Дети узнали много интересного из жизни растений, исследуя опытным путем условия необходимые для их роста.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72" y="188640"/>
            <a:ext cx="4574028" cy="609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441"/>
            <a:ext cx="4054506" cy="450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88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426170"/>
          </a:xfrm>
        </p:spPr>
        <p:txBody>
          <a:bodyPr>
            <a:normAutofit/>
          </a:bodyPr>
          <a:lstStyle/>
          <a:p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Есть у нас свой огород,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Много там всего растёт.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И морковка, и петрушка...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Любим с грядки зелень кушать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81128"/>
            <a:ext cx="3970784" cy="20162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0" i="0" dirty="0" smtClean="0">
                <a:effectLst/>
                <a:latin typeface="Arial"/>
              </a:rPr>
              <a:t>Возле грядки -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400" b="0" i="0" dirty="0" smtClean="0">
                <a:effectLst/>
                <a:latin typeface="Arial"/>
              </a:rPr>
              <a:t>Две лопатки,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Возле кадки -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Два ведра.</a:t>
            </a: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b="0" i="0" dirty="0" smtClean="0">
                <a:effectLst/>
                <a:latin typeface="Arial"/>
              </a:rPr>
              <a:t>После утренней зарядки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Мы работали на грядке,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И посадки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Все в порядке -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0" i="0" dirty="0" smtClean="0">
                <a:effectLst/>
                <a:latin typeface="Arial"/>
              </a:rPr>
              <a:t>Их полить уже пора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88843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975906" cy="530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22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678" y="274638"/>
            <a:ext cx="3579121" cy="1930226"/>
          </a:xfrm>
        </p:spPr>
        <p:txBody>
          <a:bodyPr>
            <a:normAutofit/>
          </a:bodyPr>
          <a:lstStyle/>
          <a:p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 pitchFamily="34" charset="0"/>
              </a:rPr>
              <a:t>Мы лопатами </a:t>
            </a: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возьмём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Всё перекопаем.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Будет пышный огород -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i="0" dirty="0" smtClean="0">
                <a:solidFill>
                  <a:schemeClr val="tx1"/>
                </a:solidFill>
                <a:effectLst/>
                <a:latin typeface="Trebuchet MS"/>
              </a:rPr>
              <a:t>Это точно знаем.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97152"/>
            <a:ext cx="3106688" cy="1898576"/>
          </a:xfrm>
        </p:spPr>
        <p:txBody>
          <a:bodyPr>
            <a:noAutofit/>
          </a:bodyPr>
          <a:lstStyle/>
          <a:p>
            <a:pPr algn="ctr"/>
            <a:r>
              <a:rPr lang="ru-RU" sz="1800" b="0" i="0" dirty="0" smtClean="0">
                <a:effectLst/>
                <a:latin typeface="Trebuchet MS" pitchFamily="34" charset="0"/>
              </a:rPr>
              <a:t>Провести посадки в срок,</a:t>
            </a:r>
            <a:r>
              <a:rPr lang="ru-RU" sz="1800" dirty="0" smtClean="0">
                <a:latin typeface="Trebuchet MS" pitchFamily="34" charset="0"/>
              </a:rPr>
              <a:t/>
            </a:r>
            <a:br>
              <a:rPr lang="ru-RU" sz="1800" dirty="0" smtClean="0">
                <a:latin typeface="Trebuchet MS" pitchFamily="34" charset="0"/>
              </a:rPr>
            </a:br>
            <a:r>
              <a:rPr lang="ru-RU" sz="1800" b="0" i="0" dirty="0" smtClean="0">
                <a:effectLst/>
                <a:latin typeface="Trebuchet MS" pitchFamily="34" charset="0"/>
              </a:rPr>
              <a:t>Поливать, коль дождь не смог,</a:t>
            </a:r>
            <a:r>
              <a:rPr lang="ru-RU" sz="1800" dirty="0" smtClean="0">
                <a:latin typeface="Trebuchet MS" pitchFamily="34" charset="0"/>
              </a:rPr>
              <a:t/>
            </a:r>
            <a:br>
              <a:rPr lang="ru-RU" sz="1800" dirty="0" smtClean="0">
                <a:latin typeface="Trebuchet MS" pitchFamily="34" charset="0"/>
              </a:rPr>
            </a:br>
            <a:r>
              <a:rPr lang="ru-RU" sz="1800" b="0" i="0" dirty="0" smtClean="0">
                <a:effectLst/>
                <a:latin typeface="Trebuchet MS" pitchFamily="34" charset="0"/>
              </a:rPr>
              <a:t>Тут, как тут и сорняки,</a:t>
            </a:r>
            <a:r>
              <a:rPr lang="ru-RU" sz="1800" dirty="0" smtClean="0">
                <a:latin typeface="Trebuchet MS" pitchFamily="34" charset="0"/>
              </a:rPr>
              <a:t/>
            </a:r>
            <a:br>
              <a:rPr lang="ru-RU" sz="1800" dirty="0" smtClean="0">
                <a:latin typeface="Trebuchet MS" pitchFamily="34" charset="0"/>
              </a:rPr>
            </a:br>
            <a:r>
              <a:rPr lang="ru-RU" sz="1800" b="0" i="0" dirty="0" smtClean="0">
                <a:effectLst/>
                <a:latin typeface="Trebuchet MS" pitchFamily="34" charset="0"/>
              </a:rPr>
              <a:t>Тоже, ведь, не пустяки</a:t>
            </a:r>
            <a:r>
              <a:rPr lang="ru-RU" sz="1800" b="0" i="0" dirty="0" smtClean="0">
                <a:solidFill>
                  <a:srgbClr val="222222"/>
                </a:solidFill>
                <a:effectLst/>
                <a:latin typeface="Trebuchet MS"/>
              </a:rPr>
              <a:t> </a:t>
            </a: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62"/>
            <a:ext cx="5088661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341" y="2420888"/>
            <a:ext cx="5699786" cy="4274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541074"/>
      </p:ext>
    </p:extLst>
  </p:cSld>
  <p:clrMapOvr>
    <a:masterClrMapping/>
  </p:clrMapOvr>
</p:sld>
</file>

<file path=ppt/theme/theme1.xml><?xml version="1.0" encoding="utf-8"?>
<a:theme xmlns:a="http://schemas.openxmlformats.org/drawingml/2006/main" name="Doc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Doc1</Template>
  <TotalTime>127</TotalTime>
  <Words>129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Doc1</vt:lpstr>
      <vt:lpstr> Великие огородники</vt:lpstr>
      <vt:lpstr>Презентация PowerPoint</vt:lpstr>
      <vt:lpstr>Презентация PowerPoint</vt:lpstr>
      <vt:lpstr>Презентация PowerPoint</vt:lpstr>
      <vt:lpstr>Презентация PowerPoint</vt:lpstr>
      <vt:lpstr>Есть у нас свой огород, Много там всего растёт. И морковка, и петрушка... Любим с грядки зелень кушать</vt:lpstr>
      <vt:lpstr>Мы лопатами возьмём Всё перекопаем. Будет пышный огород - Это точно знаем.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МБДОУ_8</cp:lastModifiedBy>
  <cp:revision>9</cp:revision>
  <dcterms:created xsi:type="dcterms:W3CDTF">2020-09-06T12:33:02Z</dcterms:created>
  <dcterms:modified xsi:type="dcterms:W3CDTF">2020-09-13T08:29:19Z</dcterms:modified>
</cp:coreProperties>
</file>