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43974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Исаак Левитан</a:t>
            </a:r>
            <a:br>
              <a:rPr lang="ru-RU" sz="3200" dirty="0" smtClean="0"/>
            </a:br>
            <a:r>
              <a:rPr lang="ru-RU" sz="3200" dirty="0" smtClean="0"/>
              <a:t> «Весна. Большая вода»  </a:t>
            </a:r>
            <a:endParaRPr lang="ru-RU" sz="3200" dirty="0"/>
          </a:p>
        </p:txBody>
      </p:sp>
      <p:pic>
        <p:nvPicPr>
          <p:cNvPr id="1026" name="Picture 2" descr="C:\Documents and Settings\Admin\Рабочий стол\823215_1b51cd3580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672834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Илья Остроухов «Ранней весной»</a:t>
            </a:r>
            <a:endParaRPr lang="ru-RU" dirty="0"/>
          </a:p>
        </p:txBody>
      </p:sp>
      <p:pic>
        <p:nvPicPr>
          <p:cNvPr id="2050" name="Picture 2" descr="C:\Documents and Settings\Admin\Рабочий стол\46996728_ostrouhov_il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358246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Саврасов Алексей«Грачи прилетели»</a:t>
            </a:r>
            <a:endParaRPr lang="ru-RU" dirty="0"/>
          </a:p>
        </p:txBody>
      </p:sp>
      <p:pic>
        <p:nvPicPr>
          <p:cNvPr id="3074" name="Picture 2" descr="C:\Documents and Settings\Admin\Рабочий стол\ALP-2011-0923-235-Rooks-Have-Come-Savrasov-Tretyakov-Galler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429684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4098" name="Picture 2" descr="C:\Documents and Settings\Admin\Рабочий стол\1350319267-0129135-www.nevsepic.com.u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501122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Станислав Жуковский </a:t>
            </a:r>
            <a:r>
              <a:rPr lang="ru-RU" sz="4000" dirty="0" smtClean="0"/>
              <a:t>«Пробуждение природы. Ранняя весна»</a:t>
            </a:r>
            <a:endParaRPr lang="ru-RU" sz="4000" dirty="0"/>
          </a:p>
        </p:txBody>
      </p:sp>
      <p:pic>
        <p:nvPicPr>
          <p:cNvPr id="5122" name="Picture 2" descr="C:\Documents and Settings\Admin\Рабочий стол\RstzgrJisQ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643998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Сислей</a:t>
            </a:r>
            <a:r>
              <a:rPr lang="ru-RU" dirty="0" smtClean="0"/>
              <a:t> Альфред «Лужайка весной»</a:t>
            </a:r>
            <a:endParaRPr lang="ru-RU" dirty="0"/>
          </a:p>
        </p:txBody>
      </p:sp>
      <p:pic>
        <p:nvPicPr>
          <p:cNvPr id="6146" name="Picture 2" descr="C:\Documents and Settings\Admin\Рабочий стол\23416369_sisley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429684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Исаак Левитан  «Весна. Большая вода»  </vt:lpstr>
      <vt:lpstr>Илья Остроухов «Ранней весной»</vt:lpstr>
      <vt:lpstr>Саврасов Алексей«Грачи прилетели»</vt:lpstr>
      <vt:lpstr>ВЕСНА</vt:lpstr>
      <vt:lpstr>Станислав Жуковский «Пробуждение природы. Ранняя весна»</vt:lpstr>
      <vt:lpstr>Сислей Альфред «Лужайка весной»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Встреча в музыкальной гостиной. Весна.</dc:title>
  <cp:lastModifiedBy>Валя</cp:lastModifiedBy>
  <cp:revision>5</cp:revision>
  <dcterms:modified xsi:type="dcterms:W3CDTF">2017-02-09T16:56:48Z</dcterms:modified>
</cp:coreProperties>
</file>