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media/image3.png" ContentType="image/png"/>
  <Override PartName="/ppt/media/image1.jpeg" ContentType="image/jpeg"/>
  <Override PartName="/ppt/media/image2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349D1B1D-2728-4154-940C-1A7138703452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25.4.20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9AAAE464-B1F2-4287-9FEA-A9ED1C2B8D84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10.png"/><Relationship Id="rId3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png"/><Relationship Id="rId3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png"/><Relationship Id="rId3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image" Target="../media/image18.png"/><Relationship Id="rId3" Type="http://schemas.openxmlformats.org/officeDocument/2006/relationships/hyperlink" Target="http://detky.info/" TargetMode="External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" descr=""/>
          <p:cNvPicPr/>
          <p:nvPr/>
        </p:nvPicPr>
        <p:blipFill>
          <a:blip r:embed="rId1"/>
          <a:srcRect l="11047" t="6250" r="0" b="0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42" name="CustomShape 1"/>
          <p:cNvSpPr/>
          <p:nvPr/>
        </p:nvSpPr>
        <p:spPr>
          <a:xfrm>
            <a:off x="0" y="548640"/>
            <a:ext cx="5308920" cy="2101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ffffff"/>
                </a:solidFill>
                <a:latin typeface="Calibri"/>
              </a:rPr>
              <a:t>ДЕТЯМ О </a:t>
            </a:r>
            <a:endParaRPr b="0" lang="ru-RU" sz="4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ffffff"/>
                </a:solidFill>
                <a:latin typeface="Calibri"/>
              </a:rPr>
              <a:t>ЛЁТЧИКАХ – </a:t>
            </a:r>
            <a:endParaRPr b="0" lang="ru-RU" sz="4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ffffff"/>
                </a:solidFill>
                <a:latin typeface="Calibri"/>
              </a:rPr>
              <a:t>КОСМОНАВТАХ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43" name="CustomShape 2"/>
          <p:cNvSpPr/>
          <p:nvPr/>
        </p:nvSpPr>
        <p:spPr>
          <a:xfrm>
            <a:off x="179640" y="4725000"/>
            <a:ext cx="4239360" cy="1918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ffffff"/>
                </a:solidFill>
                <a:latin typeface="Calibri"/>
              </a:rPr>
              <a:t>ГЕРОИ СОВЕТСКОГО СОЮЗА</a:t>
            </a:r>
            <a:endParaRPr b="0" lang="ru-RU" sz="3600" spc="-1" strike="noStrike">
              <a:latin typeface="Arial"/>
            </a:endParaRPr>
          </a:p>
        </p:txBody>
      </p:sp>
      <p:pic>
        <p:nvPicPr>
          <p:cNvPr id="44" name="Picture 7" descr=""/>
          <p:cNvPicPr/>
          <p:nvPr/>
        </p:nvPicPr>
        <p:blipFill>
          <a:blip r:embed="rId2"/>
          <a:stretch/>
        </p:blipFill>
        <p:spPr>
          <a:xfrm>
            <a:off x="1619640" y="2997000"/>
            <a:ext cx="1461600" cy="2075400"/>
          </a:xfrm>
          <a:prstGeom prst="rect">
            <a:avLst/>
          </a:prstGeom>
          <a:ln>
            <a:noFill/>
          </a:ln>
        </p:spPr>
      </p:pic>
    </p:spTree>
  </p:cSld>
  <p:transition spd="slow">
    <p:pull dir="l"/>
  </p:transition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CustomShape 1"/>
          <p:cNvSpPr/>
          <p:nvPr/>
        </p:nvSpPr>
        <p:spPr>
          <a:xfrm>
            <a:off x="5076000" y="260640"/>
            <a:ext cx="3888000" cy="6336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2060"/>
                </a:solidFill>
                <a:latin typeface="Calibri"/>
                <a:ea typeface="Microsoft YaHei"/>
              </a:rPr>
              <a:t>Юрий Алексеевич Гагарин родился 9 марта 1934 года Смоленской области</a:t>
            </a:r>
            <a:r>
              <a:rPr b="0" lang="ru-RU" sz="1800" spc="-1" strike="noStrike">
                <a:solidFill>
                  <a:srgbClr val="002060"/>
                </a:solidFill>
                <a:latin typeface="Calibri"/>
              </a:rPr>
              <a:t> в деревне Клушино. Окончив 6 классов,поступил в ремесленное училище города Люберцы. Он стал увлекаться авиамоделированием. После армии в 1957 году с отличием закончил военно-авиационное училище  и подал заявление с просьбой зачислить его в группу кандидатов в космонавты. Зачисление было в 1960 году. Юрий Алексеевич усердно занимался подготовкой и 12 апреля 1961 года совершил первый в мире полёт в космическое пространство на корабле «Восток». За этот подвиг ему было присвоено звание Героя Советского Союза. И поэтому,с 12 апреля 1962 года день полёта Гагарина в космос был объявлен праздником — Днём космонавтики.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46" name="" descr=""/>
          <p:cNvPicPr/>
          <p:nvPr/>
        </p:nvPicPr>
        <p:blipFill>
          <a:blip r:embed="rId1"/>
          <a:stretch/>
        </p:blipFill>
        <p:spPr>
          <a:xfrm>
            <a:off x="42840" y="4293000"/>
            <a:ext cx="5141160" cy="2304000"/>
          </a:xfrm>
          <a:prstGeom prst="rect">
            <a:avLst/>
          </a:prstGeom>
          <a:ln>
            <a:noFill/>
          </a:ln>
        </p:spPr>
      </p:pic>
      <p:pic>
        <p:nvPicPr>
          <p:cNvPr id="47" name="" descr=""/>
          <p:cNvPicPr/>
          <p:nvPr/>
        </p:nvPicPr>
        <p:blipFill>
          <a:blip r:embed="rId2"/>
          <a:stretch/>
        </p:blipFill>
        <p:spPr>
          <a:xfrm>
            <a:off x="35280" y="144000"/>
            <a:ext cx="5077440" cy="3816000"/>
          </a:xfrm>
          <a:prstGeom prst="rect">
            <a:avLst/>
          </a:prstGeom>
          <a:ln>
            <a:noFill/>
          </a:ln>
        </p:spPr>
      </p:pic>
    </p:spTree>
  </p:cSld>
  <p:transition spd="slow">
    <p:pull dir="l"/>
  </p:transition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ustomShape 1"/>
          <p:cNvSpPr/>
          <p:nvPr/>
        </p:nvSpPr>
        <p:spPr>
          <a:xfrm>
            <a:off x="5076000" y="188640"/>
            <a:ext cx="3888000" cy="6408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2060"/>
                </a:solidFill>
                <a:latin typeface="Calibri"/>
              </a:rPr>
              <a:t>Герман Степанович Титов родился 11 сентября 1953 года. В 1955 году он окончил Военную авиационную школу летчиков и стал служить в строевой части военно-воздушных сил в Ленинградском округе.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2060"/>
                </a:solidFill>
                <a:latin typeface="Calibri"/>
              </a:rPr>
              <a:t>В 1960 году Титов поступил в ряды советских космонавтов и стал дублёром знаменитого Юрия Гагарина, в тоже время стал главным пилотом 2-ого космического корабля с гордым названием «Восток – 2».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2060"/>
                </a:solidFill>
                <a:latin typeface="Calibri"/>
              </a:rPr>
              <a:t>В августе 1961 года, космонавт Герман Степанович Титов совершил грандиозный полет в космос,который длялся около 25-ти часов. Он совершил семнадцать оборотов вокруг планеты Земля, за что был удостоен звания героя Советского союза.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49" name="" descr=""/>
          <p:cNvPicPr/>
          <p:nvPr/>
        </p:nvPicPr>
        <p:blipFill>
          <a:blip r:embed="rId1"/>
          <a:stretch/>
        </p:blipFill>
        <p:spPr>
          <a:xfrm>
            <a:off x="216000" y="144000"/>
            <a:ext cx="4536360" cy="3024000"/>
          </a:xfrm>
          <a:prstGeom prst="rect">
            <a:avLst/>
          </a:prstGeom>
          <a:ln>
            <a:noFill/>
          </a:ln>
        </p:spPr>
      </p:pic>
      <p:pic>
        <p:nvPicPr>
          <p:cNvPr id="50" name="" descr=""/>
          <p:cNvPicPr/>
          <p:nvPr/>
        </p:nvPicPr>
        <p:blipFill>
          <a:blip r:embed="rId2"/>
          <a:stretch/>
        </p:blipFill>
        <p:spPr>
          <a:xfrm>
            <a:off x="99720" y="3240000"/>
            <a:ext cx="4887000" cy="3206880"/>
          </a:xfrm>
          <a:prstGeom prst="rect">
            <a:avLst/>
          </a:prstGeom>
          <a:ln>
            <a:noFill/>
          </a:ln>
        </p:spPr>
      </p:pic>
    </p:spTree>
  </p:cSld>
  <p:transition spd="slow">
    <p:pull dir="l"/>
  </p:transition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ustomShape 1"/>
          <p:cNvSpPr/>
          <p:nvPr/>
        </p:nvSpPr>
        <p:spPr>
          <a:xfrm>
            <a:off x="5004000" y="116640"/>
            <a:ext cx="4032000" cy="6624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2060"/>
                </a:solidFill>
                <a:latin typeface="Calibri"/>
              </a:rPr>
              <a:t>Терешкова Валентина Владимировна родилась 6 марта 1937 года. Окончив семилетку стала работать на заводе после семи лет школы стала работать на заводе и параллельно с этим училась в вечерней школе. В 1962 году стала одной из претенденток на кандидатуру космонавта. Проходила множество тренировок – парашютных, невесомости, на устойчивость к полету. 16 июня 1963 года Валентина Терешкова совершила космический полет (48 оборотов вокруг планеты Земля на протяжении 3-х суток) на корабле «Восток-6». Она стала первой женщиной-космонавтом в мире. За полет в космос Валентина Владимировна была удостоена звания Героя Советского Союза. После полёта стала писать научные труды о космосе и обучать молодых космонавтов.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52" name="" descr=""/>
          <p:cNvPicPr/>
          <p:nvPr/>
        </p:nvPicPr>
        <p:blipFill>
          <a:blip r:embed="rId1"/>
          <a:stretch/>
        </p:blipFill>
        <p:spPr>
          <a:xfrm>
            <a:off x="144000" y="150120"/>
            <a:ext cx="4803480" cy="2873880"/>
          </a:xfrm>
          <a:prstGeom prst="rect">
            <a:avLst/>
          </a:prstGeom>
          <a:ln>
            <a:noFill/>
          </a:ln>
        </p:spPr>
      </p:pic>
      <p:pic>
        <p:nvPicPr>
          <p:cNvPr id="53" name="" descr=""/>
          <p:cNvPicPr/>
          <p:nvPr/>
        </p:nvPicPr>
        <p:blipFill>
          <a:blip r:embed="rId2"/>
          <a:stretch/>
        </p:blipFill>
        <p:spPr>
          <a:xfrm>
            <a:off x="222120" y="3168000"/>
            <a:ext cx="4385880" cy="3491640"/>
          </a:xfrm>
          <a:prstGeom prst="rect">
            <a:avLst/>
          </a:prstGeom>
          <a:ln>
            <a:noFill/>
          </a:ln>
        </p:spPr>
      </p:pic>
    </p:spTree>
  </p:cSld>
  <p:transition spd="slow">
    <p:pull dir="l"/>
  </p:transition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stomShape 1"/>
          <p:cNvSpPr/>
          <p:nvPr/>
        </p:nvSpPr>
        <p:spPr>
          <a:xfrm>
            <a:off x="5004000" y="116640"/>
            <a:ext cx="4032000" cy="6624360"/>
          </a:xfrm>
          <a:prstGeom prst="rect">
            <a:avLst/>
          </a:prstGeom>
          <a:noFill/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2060"/>
                </a:solidFill>
                <a:latin typeface="Calibri"/>
              </a:rPr>
              <a:t>Леонов Алексей Архипович родился в 1934 году 30 мая. Он полюбил авиацию будучи совсем молодым. Он часто наблюдал,как его старший брат, авиационный техник по профессии занимался починкой всякого рода деталей. В 1960 году Леонов был зачислен в первый знаменитый отряд космонавтов , а в 1965 совершил полёт в открытый космос, он первым покинул космический корабль и пробыл в космосе 12 минут и 9 секунд. За это он получил первую звезду, а вторую за первую стыковку космических кораблей «Союз – 19» и «Аполлон».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55" name="" descr=""/>
          <p:cNvPicPr/>
          <p:nvPr/>
        </p:nvPicPr>
        <p:blipFill>
          <a:blip r:embed="rId1"/>
          <a:stretch/>
        </p:blipFill>
        <p:spPr>
          <a:xfrm>
            <a:off x="104040" y="3816000"/>
            <a:ext cx="5007960" cy="2816640"/>
          </a:xfrm>
          <a:prstGeom prst="rect">
            <a:avLst/>
          </a:prstGeom>
          <a:ln>
            <a:noFill/>
          </a:ln>
        </p:spPr>
      </p:pic>
      <p:pic>
        <p:nvPicPr>
          <p:cNvPr id="56" name="" descr=""/>
          <p:cNvPicPr/>
          <p:nvPr/>
        </p:nvPicPr>
        <p:blipFill>
          <a:blip r:embed="rId2"/>
          <a:stretch/>
        </p:blipFill>
        <p:spPr>
          <a:xfrm>
            <a:off x="119160" y="175680"/>
            <a:ext cx="4920840" cy="3280320"/>
          </a:xfrm>
          <a:prstGeom prst="rect">
            <a:avLst/>
          </a:prstGeom>
          <a:ln>
            <a:noFill/>
          </a:ln>
        </p:spPr>
      </p:pic>
    </p:spTree>
  </p:cSld>
  <p:transition spd="slow">
    <p:pull dir="l"/>
  </p:transition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CustomShape 1"/>
          <p:cNvSpPr/>
          <p:nvPr/>
        </p:nvSpPr>
        <p:spPr>
          <a:xfrm>
            <a:off x="4932000" y="116640"/>
            <a:ext cx="4032000" cy="6552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2060"/>
                </a:solidFill>
                <a:latin typeface="Calibri"/>
              </a:rPr>
              <a:t>Беляев Павел Иванович родился 26 июня 1925 года в городе Челищево. Он является 10 космонавтом в СССР, а в мире 14.  Когда был лётчиком-истребителем участвовал в советско-японской войне (август-сентябрь 1945 года),потом проходил службу в частях Военно-воздушных сил СССР. В 1965 году он  был командиром КК «Восход-2». Когда космический экипаж совершал возвращение на Землю, случился отказ в работе автоматического управления. Командир корабля Павел Беляев, перешёл на ручное управление, и осуществил посадку, сохранив жизнь экипажа. За это Павел Иванович получил звезду героя Советского союза.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58" name="" descr=""/>
          <p:cNvPicPr/>
          <p:nvPr/>
        </p:nvPicPr>
        <p:blipFill>
          <a:blip r:embed="rId1"/>
          <a:stretch/>
        </p:blipFill>
        <p:spPr>
          <a:xfrm>
            <a:off x="72000" y="144000"/>
            <a:ext cx="4892040" cy="2751480"/>
          </a:xfrm>
          <a:prstGeom prst="rect">
            <a:avLst/>
          </a:prstGeom>
          <a:ln>
            <a:noFill/>
          </a:ln>
        </p:spPr>
      </p:pic>
      <p:pic>
        <p:nvPicPr>
          <p:cNvPr id="59" name="" descr=""/>
          <p:cNvPicPr/>
          <p:nvPr/>
        </p:nvPicPr>
        <p:blipFill>
          <a:blip r:embed="rId2"/>
          <a:stretch/>
        </p:blipFill>
        <p:spPr>
          <a:xfrm>
            <a:off x="288000" y="3155760"/>
            <a:ext cx="4392000" cy="3396240"/>
          </a:xfrm>
          <a:prstGeom prst="rect">
            <a:avLst/>
          </a:prstGeom>
          <a:ln>
            <a:noFill/>
          </a:ln>
        </p:spPr>
      </p:pic>
    </p:spTree>
  </p:cSld>
  <p:transition spd="slow">
    <p:pull dir="l"/>
  </p:transition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ustomShape 1"/>
          <p:cNvSpPr/>
          <p:nvPr/>
        </p:nvSpPr>
        <p:spPr>
          <a:xfrm>
            <a:off x="5076000" y="1728000"/>
            <a:ext cx="4068000" cy="3312000"/>
          </a:xfrm>
          <a:prstGeom prst="rect">
            <a:avLst/>
          </a:prstGeom>
          <a:noFill/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2060"/>
                </a:solidFill>
                <a:latin typeface="Calibri"/>
              </a:rPr>
              <a:t>Николаев Андриан Григорьевич родился 5 сентября 1929 года. Будучи в армии он увлекся курсами воздушных стрелков, и его, как лучшего курсанта, приняли во Фрунзенское военное авиационное училище летчиков. Свой первый первый полет с позывным «Сокол» Андриян Николаев совершил в 1962 году 11 августа. После полёта он женился на Валентине Терешковой – первой в мире женщине-космонавте. Второй полет стартовал 1 июня 1970 года. Он был первым космонавтом,который работал в космосе без скафандра. После больших перегрузок в космосе, космонавты на земле не смогли ходить. Перенеся большие перегрузки в космосе,космонавты на земле не могли ходит и врачи назвали такое состояние «эффект Николаева». Андриян Николаев дважды удостоен высочайшего звания Герой Советского Союза, почетного гражданина многих городов России и соседних республик.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61" name="" descr=""/>
          <p:cNvPicPr/>
          <p:nvPr/>
        </p:nvPicPr>
        <p:blipFill>
          <a:blip r:embed="rId1"/>
          <a:stretch/>
        </p:blipFill>
        <p:spPr>
          <a:xfrm>
            <a:off x="163800" y="75960"/>
            <a:ext cx="4732200" cy="3380040"/>
          </a:xfrm>
          <a:prstGeom prst="rect">
            <a:avLst/>
          </a:prstGeom>
          <a:ln>
            <a:noFill/>
          </a:ln>
        </p:spPr>
      </p:pic>
      <p:pic>
        <p:nvPicPr>
          <p:cNvPr id="62" name="" descr=""/>
          <p:cNvPicPr/>
          <p:nvPr/>
        </p:nvPicPr>
        <p:blipFill>
          <a:blip r:embed="rId2"/>
          <a:stretch/>
        </p:blipFill>
        <p:spPr>
          <a:xfrm>
            <a:off x="628200" y="3528000"/>
            <a:ext cx="3692880" cy="3131640"/>
          </a:xfrm>
          <a:prstGeom prst="rect">
            <a:avLst/>
          </a:prstGeom>
          <a:ln>
            <a:noFill/>
          </a:ln>
        </p:spPr>
      </p:pic>
    </p:spTree>
  </p:cSld>
  <p:transition spd="slow">
    <p:pull dir="l"/>
  </p:transition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CustomShape 1"/>
          <p:cNvSpPr/>
          <p:nvPr/>
        </p:nvSpPr>
        <p:spPr>
          <a:xfrm>
            <a:off x="4860000" y="0"/>
            <a:ext cx="4176000" cy="6741000"/>
          </a:xfrm>
          <a:prstGeom prst="rect">
            <a:avLst/>
          </a:prstGeom>
          <a:noFill/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2060"/>
                </a:solidFill>
                <a:latin typeface="Calibri"/>
              </a:rPr>
              <a:t>Севастьянов Виталий Иванович 8 июля 1935 года в городе Красноуральск. Советский космонавт и бортинженер, пробывший на орбите в общей сложности около 80-и суток. В 1967 году его определили в группу космонавтов, проходящих специальную подготовку к полёту вокруг Луны со спуском зонда на её поверхность. Первый полёт Севастьянова состоялся в 1970 году на корабле "Союз-9" в должности бортинженера, а второй на орбитальной станции «Салют – 4».  После окончания полётов Виталий Иванович стал ведущим телепередачи «Человек. Земля. Вселенная».  Севастьянов Виталий Иванович дважды герой Советского Союза и имеет множество других наград.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64" name="" descr=""/>
          <p:cNvPicPr/>
          <p:nvPr/>
        </p:nvPicPr>
        <p:blipFill>
          <a:blip r:embed="rId1"/>
          <a:stretch/>
        </p:blipFill>
        <p:spPr>
          <a:xfrm>
            <a:off x="144000" y="3816000"/>
            <a:ext cx="4571640" cy="2797920"/>
          </a:xfrm>
          <a:prstGeom prst="rect">
            <a:avLst/>
          </a:prstGeom>
          <a:ln>
            <a:noFill/>
          </a:ln>
        </p:spPr>
      </p:pic>
      <p:pic>
        <p:nvPicPr>
          <p:cNvPr id="65" name="" descr=""/>
          <p:cNvPicPr/>
          <p:nvPr/>
        </p:nvPicPr>
        <p:blipFill>
          <a:blip r:embed="rId2"/>
          <a:stretch/>
        </p:blipFill>
        <p:spPr>
          <a:xfrm>
            <a:off x="108360" y="648000"/>
            <a:ext cx="4571640" cy="2464560"/>
          </a:xfrm>
          <a:prstGeom prst="rect">
            <a:avLst/>
          </a:prstGeom>
          <a:ln>
            <a:noFill/>
          </a:ln>
        </p:spPr>
      </p:pic>
    </p:spTree>
  </p:cSld>
  <p:transition spd="slow">
    <p:pull dir="l"/>
  </p:transition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CustomShape 1"/>
          <p:cNvSpPr/>
          <p:nvPr/>
        </p:nvSpPr>
        <p:spPr>
          <a:xfrm>
            <a:off x="323640" y="404640"/>
            <a:ext cx="6048360" cy="5636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2060"/>
                </a:solidFill>
                <a:latin typeface="Calibri"/>
              </a:rPr>
              <a:t>Звание  Героя Советского союза давали за подвиги и личные заслуги перед страной. 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2060"/>
                </a:solidFill>
                <a:latin typeface="Calibri"/>
              </a:rPr>
              <a:t>Благодаря смелости и отваге советских космонавтов учёные получили возможность 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2060"/>
                </a:solidFill>
                <a:latin typeface="Calibri"/>
              </a:rPr>
              <a:t>изучать космическое пространство, а люди узнали, что наша планета не одна во вселенной. В их честь названы улицы и воздвигнуты памятники в разных городах нашей страны. С 1992 года мужественные люди получают звание Героя России.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67" name="Picture 7" descr=""/>
          <p:cNvPicPr/>
          <p:nvPr/>
        </p:nvPicPr>
        <p:blipFill>
          <a:blip r:embed="rId1"/>
          <a:stretch/>
        </p:blipFill>
        <p:spPr>
          <a:xfrm>
            <a:off x="6588360" y="332640"/>
            <a:ext cx="1872000" cy="2658240"/>
          </a:xfrm>
          <a:prstGeom prst="rect">
            <a:avLst/>
          </a:prstGeom>
          <a:ln>
            <a:noFill/>
          </a:ln>
        </p:spPr>
      </p:pic>
      <p:pic>
        <p:nvPicPr>
          <p:cNvPr id="68" name="Picture 2" descr=""/>
          <p:cNvPicPr/>
          <p:nvPr/>
        </p:nvPicPr>
        <p:blipFill>
          <a:blip r:embed="rId2"/>
          <a:stretch/>
        </p:blipFill>
        <p:spPr>
          <a:xfrm>
            <a:off x="6876360" y="3285000"/>
            <a:ext cx="1464840" cy="2881440"/>
          </a:xfrm>
          <a:prstGeom prst="rect">
            <a:avLst/>
          </a:prstGeom>
          <a:ln>
            <a:noFill/>
          </a:ln>
        </p:spPr>
      </p:pic>
      <p:sp>
        <p:nvSpPr>
          <p:cNvPr id="69" name="CustomShape 2"/>
          <p:cNvSpPr/>
          <p:nvPr/>
        </p:nvSpPr>
        <p:spPr>
          <a:xfrm>
            <a:off x="251640" y="6237360"/>
            <a:ext cx="8640720" cy="503640"/>
          </a:xfrm>
          <a:prstGeom prst="rect">
            <a:avLst/>
          </a:prstGeom>
          <a:noFill/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c00000"/>
                </a:solidFill>
                <a:latin typeface="Calibri"/>
              </a:rPr>
              <a:t>Другие интересные презентации и развивающие игры вы найдете на сайте </a:t>
            </a:r>
            <a:r>
              <a:rPr b="0" lang="ru-RU" sz="1600" spc="-1" strike="noStrike" u="sng">
                <a:solidFill>
                  <a:srgbClr val="0000ff"/>
                </a:solidFill>
                <a:uFillTx/>
                <a:latin typeface="Calibri"/>
                <a:hlinkClick r:id="rId3"/>
              </a:rPr>
              <a:t>ДЕТКИ-ИНФО</a:t>
            </a:r>
            <a:endParaRPr b="0" lang="ru-RU" sz="1600" spc="-1" strike="noStrike">
              <a:latin typeface="Arial"/>
            </a:endParaRPr>
          </a:p>
        </p:txBody>
      </p:sp>
    </p:spTree>
  </p:cSld>
  <p:transition spd="slow">
    <p:pull dir="l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</TotalTime>
  <Application>LibreOffice/6.2.2.2$Windows_X86_64 LibreOffice_project/2b840030fec2aae0fd2658d8d4f9548af4e3518d</Application>
  <Words>779</Words>
  <Paragraphs>18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2016-04-03T10:57:31Z</dcterms:created>
  <dc:creator>Elena</dc:creator>
  <dc:description/>
  <dc:language>ru-RU</dc:language>
  <cp:lastModifiedBy/>
  <dcterms:modified xsi:type="dcterms:W3CDTF">2020-04-25T17:21:05Z</dcterms:modified>
  <cp:revision>28</cp:revision>
  <dc:subject/>
  <dc:title>Лётчики-космонавты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9</vt:i4>
  </property>
</Properties>
</file>