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692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microsoft.com/office/2007/relationships/hdphoto" Target="../media/hdphoto3.wdp"/><Relationship Id="rId4" Type="http://schemas.openxmlformats.org/officeDocument/2006/relationships/image" Target="../media/image5.jpeg"/><Relationship Id="rId9" Type="http://schemas.microsoft.com/office/2007/relationships/hdphoto" Target="../media/hdphoto5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467544" y="260648"/>
            <a:ext cx="8136904" cy="6211852"/>
            <a:chOff x="467544" y="260648"/>
            <a:chExt cx="8136904" cy="6211852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467544" y="260648"/>
              <a:ext cx="813690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600" dirty="0"/>
                <a:t>Муниципальное бюджетное дошкольное образовательное учреждение </a:t>
              </a:r>
            </a:p>
            <a:p>
              <a:pPr algn="ctr"/>
              <a:r>
                <a:rPr lang="ru-RU" sz="1600" dirty="0"/>
                <a:t>детский сад общеразвивающего вида № 8 «Рябинка» города Белореченска </a:t>
              </a:r>
            </a:p>
            <a:p>
              <a:pPr algn="ctr"/>
              <a:r>
                <a:rPr lang="ru-RU" sz="1600" dirty="0"/>
                <a:t>муниципального образования Белореченский район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619672" y="1628800"/>
              <a:ext cx="597666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 smtClean="0"/>
                <a:t>Фотоотчёт о проведённом развлечении в младшей группе №7 «Урожай собирай»</a:t>
              </a:r>
              <a:endParaRPr lang="ru-RU" sz="2800" b="1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067944" y="4129241"/>
              <a:ext cx="4536504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dirty="0" smtClean="0"/>
                <a:t>Подготовила и провела </a:t>
              </a:r>
            </a:p>
            <a:p>
              <a:pPr algn="r"/>
              <a:r>
                <a:rPr lang="ru-RU" dirty="0" smtClean="0"/>
                <a:t>музыкальный  руководитель </a:t>
              </a:r>
            </a:p>
            <a:p>
              <a:pPr algn="r"/>
              <a:r>
                <a:rPr lang="ru-RU" dirty="0" smtClean="0"/>
                <a:t>Горохова Елена Геннадьевна совместно с воспитателями </a:t>
              </a:r>
            </a:p>
            <a:p>
              <a:pPr algn="r"/>
              <a:r>
                <a:rPr lang="ru-RU" dirty="0" smtClean="0"/>
                <a:t>Долговой О.Б. и Долженко А.К.</a:t>
              </a:r>
              <a:endParaRPr lang="ru-RU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851920" y="5949280"/>
              <a:ext cx="1800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b="1" dirty="0" smtClean="0"/>
                <a:t>Сентябрь</a:t>
              </a:r>
            </a:p>
            <a:p>
              <a:pPr algn="ctr"/>
              <a:r>
                <a:rPr lang="ru-RU" sz="1400" b="1" dirty="0" smtClean="0"/>
                <a:t>2020</a:t>
              </a:r>
              <a:endParaRPr lang="ru-RU" sz="1400" b="1" dirty="0"/>
            </a:p>
          </p:txBody>
        </p:sp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5196" y="3263311"/>
              <a:ext cx="3209189" cy="32091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2795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323528" y="188640"/>
            <a:ext cx="8568952" cy="6483736"/>
            <a:chOff x="323528" y="188640"/>
            <a:chExt cx="8568952" cy="6483736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05" t="11430" r="4156" b="10995"/>
            <a:stretch/>
          </p:blipFill>
          <p:spPr bwMode="auto">
            <a:xfrm>
              <a:off x="755576" y="2158022"/>
              <a:ext cx="7288801" cy="451435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Прямоугольник 1"/>
            <p:cNvSpPr/>
            <p:nvPr/>
          </p:nvSpPr>
          <p:spPr>
            <a:xfrm>
              <a:off x="323528" y="188640"/>
              <a:ext cx="8568952" cy="18158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400" b="1" dirty="0">
                  <a:solidFill>
                    <a:schemeClr val="accent1">
                      <a:lumMod val="75000"/>
                    </a:schemeClr>
                  </a:solidFill>
                </a:rPr>
                <a:t>Цель: </a:t>
              </a:r>
              <a:r>
                <a:rPr lang="ru-RU" sz="1400" b="1" dirty="0" smtClean="0">
                  <a:solidFill>
                    <a:schemeClr val="accent1">
                      <a:lumMod val="75000"/>
                    </a:schemeClr>
                  </a:solidFill>
                </a:rPr>
                <a:t>развитие </a:t>
              </a:r>
              <a:r>
                <a:rPr lang="ru-RU" sz="1400" b="1" dirty="0">
                  <a:solidFill>
                    <a:schemeClr val="accent1">
                      <a:lumMod val="75000"/>
                    </a:schemeClr>
                  </a:solidFill>
                </a:rPr>
                <a:t>положительных эмоций, создание атмосферы радостного настроения у детей посредством музыкальной, двигательной и познавательной деятельности.</a:t>
              </a:r>
            </a:p>
            <a:p>
              <a:r>
                <a:rPr lang="ru-RU" sz="1400" b="1" dirty="0" smtClean="0">
                  <a:solidFill>
                    <a:schemeClr val="accent1">
                      <a:lumMod val="75000"/>
                    </a:schemeClr>
                  </a:solidFill>
                </a:rPr>
                <a:t>Задачи</a:t>
              </a:r>
              <a:r>
                <a:rPr lang="ru-RU" sz="1400" b="1" dirty="0">
                  <a:solidFill>
                    <a:schemeClr val="accent1">
                      <a:lumMod val="75000"/>
                    </a:schemeClr>
                  </a:solidFill>
                </a:rPr>
                <a:t>:</a:t>
              </a:r>
            </a:p>
            <a:p>
              <a:r>
                <a:rPr lang="ru-RU" sz="1400" b="1" dirty="0" smtClean="0">
                  <a:solidFill>
                    <a:schemeClr val="accent1">
                      <a:lumMod val="75000"/>
                    </a:schemeClr>
                  </a:solidFill>
                </a:rPr>
                <a:t>- з</a:t>
              </a:r>
              <a:r>
                <a:rPr lang="ru-RU" sz="1400" b="1" dirty="0" smtClean="0">
                  <a:solidFill>
                    <a:schemeClr val="accent1">
                      <a:lumMod val="75000"/>
                    </a:schemeClr>
                  </a:solidFill>
                </a:rPr>
                <a:t>акрепление знаний детей </a:t>
              </a:r>
              <a:r>
                <a:rPr lang="ru-RU" sz="1400" b="1" dirty="0">
                  <a:solidFill>
                    <a:schemeClr val="accent1">
                      <a:lumMod val="75000"/>
                    </a:schemeClr>
                  </a:solidFill>
                </a:rPr>
                <a:t>о временах года, характерных особенностях времени </a:t>
              </a:r>
              <a:r>
                <a:rPr lang="ru-RU" sz="1400" b="1" dirty="0" smtClean="0">
                  <a:solidFill>
                    <a:schemeClr val="accent1">
                      <a:lumMod val="75000"/>
                    </a:schemeClr>
                  </a:solidFill>
                </a:rPr>
                <a:t>года;</a:t>
              </a:r>
              <a:endParaRPr lang="ru-RU" sz="1400" b="1" dirty="0">
                <a:solidFill>
                  <a:schemeClr val="accent1">
                    <a:lumMod val="75000"/>
                  </a:schemeClr>
                </a:solidFill>
              </a:endParaRPr>
            </a:p>
            <a:p>
              <a:r>
                <a:rPr lang="ru-RU" sz="1400" b="1" dirty="0" smtClean="0">
                  <a:solidFill>
                    <a:schemeClr val="accent1">
                      <a:lumMod val="75000"/>
                    </a:schemeClr>
                  </a:solidFill>
                </a:rPr>
                <a:t>- закрепление </a:t>
              </a:r>
              <a:r>
                <a:rPr lang="ru-RU" sz="1400" b="1" dirty="0">
                  <a:solidFill>
                    <a:schemeClr val="accent1">
                      <a:lumMod val="75000"/>
                    </a:schemeClr>
                  </a:solidFill>
                </a:rPr>
                <a:t>знаний о цвете, форме, величине, умение группировать (овощи - фрукты</a:t>
              </a:r>
              <a:r>
                <a:rPr lang="ru-RU" sz="1400" b="1" dirty="0" smtClean="0">
                  <a:solidFill>
                    <a:schemeClr val="accent1">
                      <a:lumMod val="75000"/>
                    </a:schemeClr>
                  </a:solidFill>
                </a:rPr>
                <a:t>);</a:t>
              </a:r>
              <a:endParaRPr lang="ru-RU" sz="1400" b="1" dirty="0">
                <a:solidFill>
                  <a:schemeClr val="accent1">
                    <a:lumMod val="75000"/>
                  </a:schemeClr>
                </a:solidFill>
              </a:endParaRPr>
            </a:p>
            <a:p>
              <a:r>
                <a:rPr lang="ru-RU" sz="1400" b="1" dirty="0" smtClean="0">
                  <a:solidFill>
                    <a:schemeClr val="accent1">
                      <a:lumMod val="75000"/>
                    </a:schemeClr>
                  </a:solidFill>
                </a:rPr>
                <a:t>- развитие </a:t>
              </a:r>
              <a:r>
                <a:rPr lang="ru-RU" sz="1400" b="1" dirty="0">
                  <a:solidFill>
                    <a:schemeClr val="accent1">
                      <a:lumMod val="75000"/>
                    </a:schemeClr>
                  </a:solidFill>
                </a:rPr>
                <a:t>словарного запаса у </a:t>
              </a:r>
              <a:r>
                <a:rPr lang="ru-RU" sz="1400" b="1" dirty="0" smtClean="0">
                  <a:solidFill>
                    <a:schemeClr val="accent1">
                      <a:lumMod val="75000"/>
                    </a:schemeClr>
                  </a:solidFill>
                </a:rPr>
                <a:t>детей;</a:t>
              </a:r>
              <a:endParaRPr lang="ru-RU" sz="1400" b="1" dirty="0">
                <a:solidFill>
                  <a:schemeClr val="accent1">
                    <a:lumMod val="75000"/>
                  </a:schemeClr>
                </a:solidFill>
              </a:endParaRPr>
            </a:p>
            <a:p>
              <a:r>
                <a:rPr lang="ru-RU" sz="1400" b="1" dirty="0" smtClean="0">
                  <a:solidFill>
                    <a:schemeClr val="accent1">
                      <a:lumMod val="75000"/>
                    </a:schemeClr>
                  </a:solidFill>
                </a:rPr>
                <a:t>- развитие </a:t>
              </a:r>
              <a:r>
                <a:rPr lang="ru-RU" sz="1400" b="1" dirty="0">
                  <a:solidFill>
                    <a:schemeClr val="accent1">
                      <a:lumMod val="75000"/>
                    </a:schemeClr>
                  </a:solidFill>
                </a:rPr>
                <a:t>слухового и зрительного внимания.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42778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251120" y="32048"/>
            <a:ext cx="8281320" cy="6710127"/>
            <a:chOff x="251120" y="32048"/>
            <a:chExt cx="8281320" cy="6710127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42" t="3419" r="16261" b="6861"/>
            <a:stretch/>
          </p:blipFill>
          <p:spPr bwMode="auto">
            <a:xfrm>
              <a:off x="251120" y="260382"/>
              <a:ext cx="3885893" cy="3387219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5856" y="3717839"/>
              <a:ext cx="4032448" cy="302433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3" name="Picture 5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027" b="4307"/>
            <a:stretch/>
          </p:blipFill>
          <p:spPr bwMode="auto">
            <a:xfrm>
              <a:off x="323528" y="3677567"/>
              <a:ext cx="2652064" cy="306460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Прямоугольник 1"/>
            <p:cNvSpPr/>
            <p:nvPr/>
          </p:nvSpPr>
          <p:spPr>
            <a:xfrm>
              <a:off x="4499992" y="32048"/>
              <a:ext cx="4032448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b="1" i="1" dirty="0" smtClean="0">
                  <a:solidFill>
                    <a:srgbClr val="FF0000"/>
                  </a:solidFill>
                </a:rPr>
                <a:t>Всё </a:t>
              </a:r>
              <a:r>
                <a:rPr lang="ru-RU" b="1" i="1" dirty="0">
                  <a:solidFill>
                    <a:srgbClr val="FF0000"/>
                  </a:solidFill>
                </a:rPr>
                <a:t>поспело, </a:t>
              </a:r>
              <a:r>
                <a:rPr lang="ru-RU" b="1" i="1" dirty="0" smtClean="0">
                  <a:solidFill>
                    <a:srgbClr val="FF0000"/>
                  </a:solidFill>
                </a:rPr>
                <a:t>всё </a:t>
              </a:r>
              <a:r>
                <a:rPr lang="ru-RU" b="1" i="1" dirty="0">
                  <a:solidFill>
                    <a:srgbClr val="FF0000"/>
                  </a:solidFill>
                </a:rPr>
                <a:t>созрело —</a:t>
              </a:r>
            </a:p>
            <a:p>
              <a:r>
                <a:rPr lang="ru-RU" b="1" i="1" dirty="0">
                  <a:solidFill>
                    <a:srgbClr val="FF0000"/>
                  </a:solidFill>
                </a:rPr>
                <a:t>Добрый будет урожай.</a:t>
              </a:r>
            </a:p>
            <a:p>
              <a:r>
                <a:rPr lang="ru-RU" b="1" i="1" dirty="0">
                  <a:solidFill>
                    <a:srgbClr val="FF0000"/>
                  </a:solidFill>
                </a:rPr>
                <a:t>Здесь для всех </a:t>
              </a:r>
              <a:r>
                <a:rPr lang="ru-RU" b="1" i="1" dirty="0" smtClean="0">
                  <a:solidFill>
                    <a:srgbClr val="FF0000"/>
                  </a:solidFill>
                </a:rPr>
                <a:t>найдётся </a:t>
              </a:r>
              <a:r>
                <a:rPr lang="ru-RU" b="1" i="1" dirty="0">
                  <a:solidFill>
                    <a:srgbClr val="FF0000"/>
                  </a:solidFill>
                </a:rPr>
                <a:t>дело,</a:t>
              </a:r>
            </a:p>
            <a:p>
              <a:r>
                <a:rPr lang="ru-RU" b="1" i="1" dirty="0">
                  <a:solidFill>
                    <a:srgbClr val="FF0000"/>
                  </a:solidFill>
                </a:rPr>
                <a:t>Не </a:t>
              </a:r>
              <a:r>
                <a:rPr lang="ru-RU" b="1" i="1" dirty="0" smtClean="0">
                  <a:solidFill>
                    <a:srgbClr val="FF0000"/>
                  </a:solidFill>
                </a:rPr>
                <a:t>ленись, </a:t>
              </a:r>
              <a:r>
                <a:rPr lang="ru-RU" b="1" i="1" dirty="0">
                  <a:solidFill>
                    <a:srgbClr val="FF0000"/>
                  </a:solidFill>
                </a:rPr>
                <a:t>да собирай!</a:t>
              </a:r>
            </a:p>
          </p:txBody>
        </p:sp>
        <p:pic>
          <p:nvPicPr>
            <p:cNvPr id="2051" name="Picture 3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482" b="24392"/>
            <a:stretch/>
          </p:blipFill>
          <p:spPr bwMode="auto">
            <a:xfrm>
              <a:off x="4283968" y="1232377"/>
              <a:ext cx="3600400" cy="327036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4778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31</TotalTime>
  <Words>141</Words>
  <Application>Microsoft Office PowerPoint</Application>
  <PresentationFormat>Экран (4:3)</PresentationFormat>
  <Paragraphs>20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Эркер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123</dc:creator>
  <cp:lastModifiedBy>МБДОУ_8</cp:lastModifiedBy>
  <cp:revision>5</cp:revision>
  <dcterms:created xsi:type="dcterms:W3CDTF">2020-10-07T07:56:43Z</dcterms:created>
  <dcterms:modified xsi:type="dcterms:W3CDTF">2020-11-06T06:42:07Z</dcterms:modified>
</cp:coreProperties>
</file>