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62" r:id="rId5"/>
    <p:sldId id="264" r:id="rId6"/>
    <p:sldId id="266" r:id="rId7"/>
    <p:sldId id="263" r:id="rId8"/>
    <p:sldId id="259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6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41.radikal.ru/i091/0910/50/19d278d1dd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14348" y="642918"/>
            <a:ext cx="73581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ДЕТСКОГО САДА ОБЩЕРАЗВИВАЮЩЕГО ВИДА №8 «РЯБИНКА» ГОРОДА БЕЛОРЕЧЕНСКА МУНИЦИПАЛЬНОГО ОБРАЗОВАНИЯ БЕЛОРЕЧЕНСКИЙ РАЙОН.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2214554"/>
            <a:ext cx="73581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Консультация на тему:</a:t>
            </a:r>
            <a:endParaRPr lang="ru-RU" sz="2800" b="1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у детей представления </a:t>
            </a:r>
            <a:endParaRPr lang="ru-RU" sz="28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 </a:t>
            </a: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малой </a:t>
            </a: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Родине</a:t>
            </a:r>
            <a:r>
              <a:rPr lang="ru-RU" sz="2800" b="1" dirty="0" smtClean="0">
                <a:ea typeface="Times New Roman" pitchFamily="18" charset="0"/>
                <a:cs typeface="Times New Roman" pitchFamily="18" charset="0"/>
              </a:rPr>
              <a:t>»</a:t>
            </a:r>
            <a:endParaRPr lang="ru-RU" sz="28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5929330"/>
            <a:ext cx="61436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Подготовила  воспитатель Долгова  Ольга Борисовна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41.radikal.ru/i091/0910/50/19d278d1dd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1305342"/>
            <a:ext cx="707236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История, культура и традиции родного края 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своеобразный « родительский сундучок».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- живая легенда и бабушкины рассказы, обычаи родного края и богатства недр, полей, лесов, трудовые достижения и ратные свершения отцов и дедов.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- опыт хозяйственного освоения края и его вековая культура.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 - то самое наследство, которое мы должны беречь как зеницу ока, развивая и распространяя её среди потомков.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 - золотой запас нашей духовности.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 -сокровище века, залог нашего суверенитета в глазах других народов.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41.radikal.ru/i091/0910/50/19d278d1dd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785786" y="785794"/>
            <a:ext cx="6376297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Цель:</a:t>
            </a:r>
            <a:endParaRPr kumimoji="0" lang="ru-RU" sz="6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Обеспечение формирования у детей любви к малой Родине на основе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национально-региональных и природных особенностей родного края.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14348" y="1857364"/>
            <a:ext cx="7572428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16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Приобщение дошкольников   к культурному и историческому наследию, традициям кубанского народа;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расширение представлений детей о социально-экономической значимости родного края, трудовой деятельности соотечественников и профессиях;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эстетических эталонов на основе знакомства детей с региональным искусством: вышивка, плетение из лозы, и </a:t>
            </a:r>
            <a:r>
              <a:rPr kumimoji="0" lang="ru-RU" sz="16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талаша</a:t>
            </a: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изделиями из соломки, </a:t>
            </a:r>
            <a:r>
              <a:rPr kumimoji="0" lang="ru-RU" sz="16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кованью</a:t>
            </a: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ткачеством, керамикой кавказских народов; творчеством современных художников – живописцев края;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познакомить с особенностями родной природы,  с историей, культурой, традициями, праздниками с архитектурными особенностями родного города, с помощью стихов, сказок, рассказов, картин  писателей, поэтов, художников Кубани - 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формирования представления детей о культуре этнических групп </a:t>
            </a:r>
            <a:r>
              <a:rPr kumimoji="0" lang="ru-RU" sz="1600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Белореченского</a:t>
            </a: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района.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00034" y="571480"/>
            <a:ext cx="700089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914400" marR="0" lvl="2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Цели и задачи реализации программы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41.radikal.ru/i091/0910/50/19d278d1dd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00100" y="1857364"/>
            <a:ext cx="2214578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rgbClr val="C00000"/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Образовательные области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000100" y="4786322"/>
            <a:ext cx="2214546" cy="33855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rgbClr val="C00000"/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Виды деятельности: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786182" y="1071546"/>
            <a:ext cx="3071834" cy="1815882"/>
          </a:xfrm>
          <a:prstGeom prst="rect">
            <a:avLst/>
          </a:prstGeom>
          <a:ln w="19050"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Социально-коммуникативное развитие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Познавательное развитие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Речевое развитие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Художественно-эстетическое развитие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Физическое развитие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3786182" y="3429000"/>
            <a:ext cx="3214710" cy="2554545"/>
          </a:xfrm>
          <a:prstGeom prst="rect">
            <a:avLst/>
          </a:prstGeom>
          <a:ln w="19050"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Игровая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Продуктивная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Познавательно-исследовательская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Коммуникативная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Чтение художественной литературы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Трудовая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Двигательная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Музыкально-художественная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3286116" y="2143116"/>
            <a:ext cx="357190" cy="142876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3286116" y="4929198"/>
            <a:ext cx="357190" cy="142876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41.radikal.ru/i091/0910/50/19d278d1dd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786050" y="785794"/>
            <a:ext cx="29289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Используемые методы :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428728" y="1357298"/>
            <a:ext cx="5357850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Практические: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дидактические игры; • подвижные игры; • творческие игры; • трудовая деятельность в природе; • опытническая деятельность; • продуктивная деятельность.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Наглядные: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рассматривания; • наблюдения; • прогулки; • экскурсии по территории детского сада и вне ее; • просмотр видеозаписей о родном крае.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Словесные: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беседы; • рассказ воспитателя; • рассказ из личного опыта; • ознакомление с художественной литературой методические приемы • сравнение; • вопросы, • индивидуальные задания, • обращение к опыту детей, • рассказ из личного опыта, • использование художественных средств.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41.radikal.ru/i091/0910/50/19d278d1dd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IMG_124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857232"/>
            <a:ext cx="4009875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User\Desktop\фото декоративно-прикладное\кубань 042.JPG"/>
          <p:cNvPicPr/>
          <p:nvPr/>
        </p:nvPicPr>
        <p:blipFill>
          <a:blip r:embed="rId4" cstate="print"/>
          <a:srcRect l="6151" t="10411" r="7623"/>
          <a:stretch>
            <a:fillRect/>
          </a:stretch>
        </p:blipFill>
        <p:spPr bwMode="auto">
          <a:xfrm>
            <a:off x="4714876" y="2786058"/>
            <a:ext cx="3643338" cy="2928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41.radikal.ru/i091/0910/50/19d278d1dd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857356" y="714356"/>
            <a:ext cx="50006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Формы сотрудничества с семьёй: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357298"/>
            <a:ext cx="657229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Анкетирование,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Родительские собрания,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Консультации,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Оформление стендов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Совместные праздники,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Выпуск буклетов, листовок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Изготовление стенгазет, альбомов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Выставки народно-прикладного творчества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Участие в народных праздниках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Участие в выставках поделок, рисунков..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минимузеев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Просмотры видеофильмов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Посещение  краеведческого музея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Посещение концертов Кубанских Казаков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Помощь в оформлении  развивающей среды и т. д.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41.radikal.ru/i091/0910/50/19d278d1dd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 rot="10800000" flipV="1">
            <a:off x="1000100" y="1285860"/>
            <a:ext cx="700092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Интересуется   к культурным и историческим наследием.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Имеет представления о  традициях  кубанского народа.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Имеет представления  о социально-экономической значимости родного края.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Интересуется трудовой деятельностью соотечественников.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Проявляет  интерес </a:t>
            </a: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 региональному искусству.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Проявляет любознательность к родной природе.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Проявляет интерес к  истории культуре и традициям кубанского народа.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Обладает элементарными представлениями  о культуре этнических групп </a:t>
            </a:r>
            <a:r>
              <a:rPr kumimoji="0" lang="ru-RU" sz="16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Белореченского</a:t>
            </a: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района. 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Развиты чувства толерантности,  проявляет дружеские отношения к детям других национальностей. 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Знаком с произведениями поэтов, прозаиков, художников Кубани. 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Проявляет интерес </a:t>
            </a: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народно-прикладному искусству, фольклору, музыкальным, литературно-художественным произведениям кубанских поэтов, писателей, композиторов и художников.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Реализует знания о региональном искусстве в продуктивной деятельности.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80975" algn="l"/>
              </a:tabLst>
            </a:pP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своей речи эмоционально отражает красоту природы, быта и традиций Кубанского края.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142976" y="571480"/>
            <a:ext cx="750095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Целевые ориентиры на этапе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завершения дошкольного образования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41.radikal.ru/i091/0910/50/19d278d1dd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57224" y="2357430"/>
            <a:ext cx="696267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623</Words>
  <Application>Microsoft Office PowerPoint</Application>
  <PresentationFormat>Экран (4:3)</PresentationFormat>
  <Paragraphs>77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30</cp:revision>
  <dcterms:created xsi:type="dcterms:W3CDTF">2016-08-28T05:27:17Z</dcterms:created>
  <dcterms:modified xsi:type="dcterms:W3CDTF">2016-12-13T13:07:40Z</dcterms:modified>
</cp:coreProperties>
</file>