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563" y="-1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6858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800467" y="505522"/>
            <a:ext cx="5225837" cy="7888860"/>
            <a:chOff x="800467" y="505522"/>
            <a:chExt cx="5225837" cy="7888860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750" y="505522"/>
              <a:ext cx="2343744" cy="2330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4808" y="3334147"/>
              <a:ext cx="4505325" cy="1231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0848" y="2091293"/>
              <a:ext cx="1816100" cy="744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096" y="2091293"/>
              <a:ext cx="4949825" cy="236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0467" y="1053108"/>
              <a:ext cx="1260029" cy="1665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4647254" y="4572000"/>
              <a:ext cx="134524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defRPr/>
              </a:pPr>
              <a:r>
                <a:rPr lang="ru-RU" b="1" i="1" dirty="0" smtClean="0">
                  <a:solidFill>
                    <a:srgbClr val="4F81B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МАРТ 2019</a:t>
              </a:r>
            </a:p>
            <a:p>
              <a:pPr lvl="0" algn="r">
                <a:defRPr/>
              </a:pPr>
              <a:r>
                <a:rPr lang="ru-RU" b="1" i="1" dirty="0" smtClean="0">
                  <a:solidFill>
                    <a:srgbClr val="4F81B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2 выпуск</a:t>
              </a:r>
              <a:endPara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87096" y="4931896"/>
              <a:ext cx="5139208" cy="346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ru-RU" sz="2000" b="1" u="sng" dirty="0" smtClean="0">
                  <a:solidFill>
                    <a:srgbClr val="660066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  <a:endPara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  <a:buFontTx/>
                <a:buChar char="-"/>
                <a:defRPr/>
              </a:pPr>
              <a:r>
                <a:rPr lang="ru-RU" b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Книга о маме</a:t>
              </a:r>
              <a:r>
                <a:rPr lang="ru-RU" b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»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ru-RU" b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творческий конкурс в </a:t>
              </a:r>
              <a:r>
                <a:rPr lang="ru-RU" b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нашем саду)</a:t>
              </a:r>
              <a:endPara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 «Сказка за сказкой»  муниципальный конкурс </a:t>
              </a:r>
              <a:r>
                <a:rPr lang="ru-RU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инсценирования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сказки в дошкольных образовательных организациях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Родителям на заметку: «Безопасность детской игрушки»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2" descr="G:\IMG_2217-22-04-19-03-3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6842" b="6968"/>
            <a:stretch>
              <a:fillRect/>
            </a:stretch>
          </p:blipFill>
          <p:spPr bwMode="auto">
            <a:xfrm>
              <a:off x="980728" y="251520"/>
              <a:ext cx="4901361" cy="31683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404664" y="3563888"/>
              <a:ext cx="6192688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В продолжении празднования  8 марта, а также в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рамках повышения интереса детей и их родителей к произведениям художественной литературы и домашнему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чтению, в нашем учреждении был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проведён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конкурс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«Книга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о маме».</a:t>
              </a:r>
              <a:endParaRPr lang="ru-RU" sz="14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fontAlgn="base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Участники конкурса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(воспитатели, родители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, дети) представили «книжные работы», которые смастерили своими руками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 Оценивались книги членами жюри по заранее разработанным критериям отбора: оригинальность книги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; художественный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вкус при подготовке работ; эстетичность оформления, общее восприятия; оригинальность мышления, аккуратность исполнения.</a:t>
              </a:r>
            </a:p>
            <a:p>
              <a:pPr fontAlgn="base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Каждую книгу-самоделку можно было полистать, почитать содержание, рассмотреть из чего она сделана.</a:t>
              </a:r>
            </a:p>
            <a:p>
              <a:pPr fontAlgn="base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Мнение голосовавших было единым: «книга каждая хороша, все кто принял участие, заслуживают уважения и похвалы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».  И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действительно, не было ни одной похожей работы, каждая интересна и индивидуальна. Здесь можно было встретить книги, изготовленные из ткани и картона, поделками в стиле оригами, рисунки исполненные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детьми.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Однако особенно члены жюри выделили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книги, созданные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младшей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группой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№3 (воспитатели: </a:t>
              </a:r>
              <a:r>
                <a:rPr lang="ru-RU" sz="1400" b="1" dirty="0" err="1" smtClean="0">
                  <a:latin typeface="Times New Roman" pitchFamily="18" charset="0"/>
                  <a:cs typeface="Times New Roman" pitchFamily="18" charset="0"/>
                </a:rPr>
                <a:t>Мучкина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 О.Н. и </a:t>
              </a:r>
              <a:r>
                <a:rPr lang="ru-RU" sz="1400" b="1" dirty="0" err="1" smtClean="0">
                  <a:latin typeface="Times New Roman" pitchFamily="18" charset="0"/>
                  <a:cs typeface="Times New Roman" pitchFamily="18" charset="0"/>
                </a:rPr>
                <a:t>Холодняк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 Т.И.) и средней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группой №2 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(воспитатели: Торопова Н. А. И </a:t>
              </a:r>
              <a:r>
                <a:rPr lang="ru-RU" sz="1400" b="1" dirty="0" err="1" smtClean="0">
                  <a:latin typeface="Times New Roman" pitchFamily="18" charset="0"/>
                  <a:cs typeface="Times New Roman" pitchFamily="18" charset="0"/>
                </a:rPr>
                <a:t>Лыфарь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 М.А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.)</a:t>
              </a:r>
            </a:p>
            <a:p>
              <a:pPr algn="ctr" fontAlgn="base"/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Хочется </a:t>
              </a:r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выразить благодарность всем участникам конкурса </a:t>
              </a:r>
              <a:endPara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base"/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за </a:t>
              </a:r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активное участие в воспитании читающего поколения</a:t>
              </a:r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!</a:t>
              </a:r>
              <a:endParaRPr lang="ru-RU" sz="16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7209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6925"/>
            <a:stretch>
              <a:fillRect/>
            </a:stretch>
          </p:blipFill>
          <p:spPr bwMode="auto">
            <a:xfrm rot="5400000">
              <a:off x="24677" y="2791747"/>
              <a:ext cx="3171734" cy="2555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2696" y="179512"/>
              <a:ext cx="3168352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077072" y="179512"/>
              <a:ext cx="2376264" cy="316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84984" y="3059832"/>
              <a:ext cx="2520280" cy="3068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5652120"/>
              <a:ext cx="3228903" cy="24216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44824" y="6876256"/>
              <a:ext cx="3023659" cy="226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437112" y="5652120"/>
              <a:ext cx="2215707" cy="2998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317668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24578" y="899592"/>
              <a:ext cx="5868976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В целях развития творческих способностей детей дошкольного возраста средствами театрального искусства, знакомства воспитанников с богатыми многовековыми традициями России и Кубани через театрализацию фольклора, воспитанники нашего детского сада приняли участие в </a:t>
              </a:r>
              <a:r>
                <a:rPr lang="ru-RU" b="1" i="1" dirty="0"/>
                <a:t>муниципальном </a:t>
              </a:r>
              <a:r>
                <a:rPr lang="ru-RU" b="1" i="1" dirty="0" smtClean="0"/>
                <a:t>конкурсе «Сказка </a:t>
              </a:r>
              <a:r>
                <a:rPr lang="ru-RU" b="1" i="1" dirty="0"/>
                <a:t>за сказкой». </a:t>
              </a:r>
              <a:endParaRPr lang="ru-RU" b="1" i="1" dirty="0" smtClean="0"/>
            </a:p>
            <a:p>
              <a:r>
                <a:rPr lang="ru-RU" b="1" i="1" dirty="0" smtClean="0"/>
                <a:t>Музыкальные руководители Колмакова В.А. и Горохова Е.Г. совместно с ребятами подготовительных к школе групп подготовили кубанскую народную сказку «Как </a:t>
              </a:r>
              <a:r>
                <a:rPr lang="ru-RU" b="1" i="1" dirty="0"/>
                <a:t>казак женился». В этой постановке </a:t>
              </a:r>
              <a:r>
                <a:rPr lang="ru-RU" b="1" i="1" dirty="0" smtClean="0"/>
                <a:t>маленькие артисты  </a:t>
              </a:r>
              <a:r>
                <a:rPr lang="ru-RU" b="1" i="1" dirty="0"/>
                <a:t>показали не только свои театральные способности, но и </a:t>
              </a:r>
              <a:r>
                <a:rPr lang="ru-RU" b="1" i="1" dirty="0" smtClean="0"/>
                <a:t>своё умение </a:t>
              </a:r>
              <a:r>
                <a:rPr lang="ru-RU" b="1" i="1" dirty="0"/>
                <a:t>петь и танцевать. Наши воспитанники достойно выступили, продемонстрировав качества настоящих актеров.</a:t>
              </a: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038" y="5188054"/>
              <a:ext cx="4987921" cy="3489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0636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" y="0"/>
            <a:ext cx="6858000" cy="9144000"/>
            <a:chOff x="-1" y="0"/>
            <a:chExt cx="685800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588" t="4003" r="5454" b="2179"/>
            <a:stretch/>
          </p:blipFill>
          <p:spPr bwMode="auto">
            <a:xfrm rot="16200000">
              <a:off x="-1143001" y="1143000"/>
              <a:ext cx="9144000" cy="685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846" y="1116306"/>
              <a:ext cx="2897172" cy="3890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6294" y="1116306"/>
              <a:ext cx="3438630" cy="3313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845" y="5652120"/>
              <a:ext cx="3791423" cy="3024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66"/>
            <a:stretch/>
          </p:blipFill>
          <p:spPr bwMode="auto">
            <a:xfrm>
              <a:off x="3066018" y="4643649"/>
              <a:ext cx="3601218" cy="2732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1706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8" t="4003" r="5454" b="2179"/>
          <a:stretch/>
        </p:blipFill>
        <p:spPr bwMode="auto">
          <a:xfrm rot="16200000">
            <a:off x="-1143001" y="11430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http://xn--46--5cddaucbi7d7a4beke.xn--p1ai/images/16-17/str_ped/osipova/25.01.17/2bez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440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211</Words>
  <Application>Microsoft Office PowerPoint</Application>
  <PresentationFormat>Экран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сад 8</cp:lastModifiedBy>
  <cp:revision>48</cp:revision>
  <dcterms:created xsi:type="dcterms:W3CDTF">2019-03-11T10:32:44Z</dcterms:created>
  <dcterms:modified xsi:type="dcterms:W3CDTF">2019-04-24T06:20:24Z</dcterms:modified>
</cp:coreProperties>
</file>