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7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CC0000"/>
    <a:srgbClr val="0066FF"/>
    <a:srgbClr val="FF3300"/>
    <a:srgbClr val="0080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563" y="-1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ibnvkz.ru/news/201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0" y="-144463"/>
            <a:ext cx="6858000" cy="9327171"/>
            <a:chOff x="0" y="-144463"/>
            <a:chExt cx="6858000" cy="9327171"/>
          </a:xfrm>
        </p:grpSpPr>
        <p:pic>
          <p:nvPicPr>
            <p:cNvPr id="8194" name="Picture 2" descr="https://i.pinimg.com/736x/65/c1/fc/65c1fcdbb83d1ade7728c41d64fbd523--borders-and-fram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32" t="5040" r="7284" b="5921"/>
            <a:stretch>
              <a:fillRect/>
            </a:stretch>
          </p:blipFill>
          <p:spPr bwMode="auto">
            <a:xfrm>
              <a:off x="0" y="-1"/>
              <a:ext cx="6858000" cy="9182709"/>
            </a:xfrm>
            <a:prstGeom prst="rect">
              <a:avLst/>
            </a:prstGeom>
            <a:noFill/>
          </p:spPr>
        </p:pic>
        <p:sp>
          <p:nvSpPr>
            <p:cNvPr id="1028" name="AutoShape 4" descr="https://fs00.infourok.ru/images/doc/308/307148/hello_html_mdb8c43a.png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5529" y="1558916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60848" y="1372369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22123" y="625511"/>
              <a:ext cx="1866810" cy="1866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90399" y="2824139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83531" y="869148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Прямоугольник 9"/>
            <p:cNvSpPr/>
            <p:nvPr/>
          </p:nvSpPr>
          <p:spPr>
            <a:xfrm>
              <a:off x="4214818" y="4049689"/>
              <a:ext cx="153798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ИЮНЬ 2019г.</a:t>
              </a:r>
            </a:p>
            <a:p>
              <a:r>
                <a:rPr lang="ru-RU" b="1" i="1" dirty="0" smtClean="0">
                  <a:solidFill>
                    <a:srgbClr val="19194D"/>
                  </a:solidFill>
                </a:rPr>
                <a:t>Выпуск </a:t>
              </a:r>
              <a:r>
                <a:rPr lang="ru-RU" b="1" i="1" dirty="0" smtClean="0">
                  <a:solidFill>
                    <a:srgbClr val="19194D"/>
                  </a:solidFill>
                </a:rPr>
                <a:t>2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983530" y="4745443"/>
              <a:ext cx="5325789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8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Творческий конкурс «Здравствуй, лето!»</a:t>
              </a:r>
              <a:endParaRPr lang="ru-RU" alt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Наши летние прогулки</a:t>
              </a:r>
              <a:endParaRPr lang="ru-RU" alt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-Социальная акция «Мы за чистую речь»</a:t>
              </a:r>
              <a:endParaRPr lang="ru-RU" alt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Родителям на 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заметку: «Как одевать ребенка летом»</a:t>
              </a:r>
              <a:endParaRPr lang="ru-RU" altLang="ru-RU" sz="20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-144463"/>
            <a:ext cx="6858000" cy="9327172"/>
            <a:chOff x="0" y="-144463"/>
            <a:chExt cx="6858000" cy="9327172"/>
          </a:xfrm>
        </p:grpSpPr>
        <p:pic>
          <p:nvPicPr>
            <p:cNvPr id="11" name="Picture 2" descr="https://i.pinimg.com/736x/65/c1/fc/65c1fcdbb83d1ade7728c41d64fbd523--borders-and-fram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32" t="5040" r="7284" b="5921"/>
            <a:stretch>
              <a:fillRect/>
            </a:stretch>
          </p:blipFill>
          <p:spPr bwMode="auto">
            <a:xfrm>
              <a:off x="0" y="0"/>
              <a:ext cx="6858000" cy="9182709"/>
            </a:xfrm>
            <a:prstGeom prst="rect">
              <a:avLst/>
            </a:prstGeom>
            <a:noFill/>
          </p:spPr>
        </p:pic>
        <p:pic>
          <p:nvPicPr>
            <p:cNvPr id="4101" name="Picture 5" descr="C:\Users\сад 8\Desktop\FullSizeRender-10-07-19-10-36.jpg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 l="1200" t="19822" r="18280" b="2992"/>
            <a:stretch>
              <a:fillRect/>
            </a:stretch>
          </p:blipFill>
          <p:spPr bwMode="auto">
            <a:xfrm>
              <a:off x="4797152" y="4139952"/>
              <a:ext cx="2001064" cy="2016224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836712" y="7596336"/>
              <a:ext cx="54726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\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98" name="AutoShape 2" descr="https://apf.mail.ru/cgi-bin/readmsg/IMG_3768-10-07-19-10-50.JPG?id=15627451780146870378%3B0%3B4&amp;x-email=mbdou8riabinka%40mail.ru&amp;exif=1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8281" r="20225" b="10368"/>
            <a:stretch>
              <a:fillRect/>
            </a:stretch>
          </p:blipFill>
          <p:spPr bwMode="auto">
            <a:xfrm>
              <a:off x="188640" y="4644008"/>
              <a:ext cx="1999605" cy="2185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6804248"/>
              <a:ext cx="2496278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6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2060848" y="4716016"/>
              <a:ext cx="2735463" cy="194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69160" y="5796136"/>
              <a:ext cx="1870824" cy="2195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348880" y="7020272"/>
              <a:ext cx="3600400" cy="1941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908720" y="683568"/>
              <a:ext cx="5256584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27 и 28 июня в нашем саду состоялся смотр творческого конкурса среди наших воспитанников «Здравствуй, лето!» Целью данного конкурса было привлечение внимание ребят к времени года Лето, к изменениям окружающего мира, к красоте природы в летнее время.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Ведь лето — это ласковое солнышко и теплый  дождик, лето — это прогулки босиком по мягкой травке и морскому песку, это изумительный вкус сочных ягод и фруктов и волшебная, удивительная красота цветов, растущих на полях, в садах и парках, радующих нас своим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запахом.</a:t>
              </a:r>
            </a:p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Юные артисты групп №5, №9, №2, №11 и №4 подготовили замечательные выступления: интересные и поучительные театральные сценки, зажигательные танцы и мелодичные песни на летнюю тематику.</a:t>
              </a:r>
            </a:p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Все участники конкура проявили свои замечательные творческие способности, однако победителями в конкурсе жюри определило подготовительную к школе группу №4.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i.pinimg.com/736x/65/c1/fc/65c1fcdbb83d1ade7728c41d64fbd523--borders-and-fram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32" t="5040" r="7284" b="5921"/>
          <a:stretch>
            <a:fillRect/>
          </a:stretch>
        </p:blipFill>
        <p:spPr bwMode="auto">
          <a:xfrm>
            <a:off x="0" y="0"/>
            <a:ext cx="6858000" cy="9182709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548680" y="755576"/>
            <a:ext cx="5832648" cy="8196404"/>
            <a:chOff x="548680" y="755576"/>
            <a:chExt cx="5832648" cy="8196404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36712" y="7596336"/>
              <a:ext cx="54726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\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060848" y="755576"/>
              <a:ext cx="2730314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cap="all" spc="0" dirty="0" err="1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rPr>
                <a:t>ФОТООтчёт</a:t>
              </a:r>
              <a:endParaRPr lang="ru-RU" sz="28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956726" y="1259632"/>
              <a:ext cx="3264362" cy="2448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93096" y="1043608"/>
              <a:ext cx="2088232" cy="2784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8680" y="3275856"/>
              <a:ext cx="1884487" cy="2512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12976" y="6172476"/>
              <a:ext cx="2946237" cy="2779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2696" y="5580112"/>
              <a:ext cx="2402551" cy="3203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96952" y="3995936"/>
              <a:ext cx="3095071" cy="2321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82709"/>
            <a:chOff x="0" y="0"/>
            <a:chExt cx="6858000" cy="9182709"/>
          </a:xfrm>
        </p:grpSpPr>
        <p:pic>
          <p:nvPicPr>
            <p:cNvPr id="11" name="Picture 2" descr="https://i.pinimg.com/736x/65/c1/fc/65c1fcdbb83d1ade7728c41d64fbd523--borders-and-fram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32" t="5040" r="7284" b="5921"/>
            <a:stretch>
              <a:fillRect/>
            </a:stretch>
          </p:blipFill>
          <p:spPr bwMode="auto">
            <a:xfrm>
              <a:off x="0" y="0"/>
              <a:ext cx="6858000" cy="9182709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836712" y="7596336"/>
              <a:ext cx="54726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\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08720" y="3995936"/>
              <a:ext cx="525658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ru-RU" sz="1600" b="1" dirty="0" smtClean="0">
                  <a:hlinkClick r:id="rId3"/>
                </a:rPr>
                <a:t/>
              </a:r>
              <a:br>
                <a:rPr lang="ru-RU" sz="1600" b="1" dirty="0" smtClean="0">
                  <a:hlinkClick r:id="rId3"/>
                </a:rPr>
              </a:br>
              <a:r>
                <a:rPr lang="ru-RU" sz="1600" b="1" dirty="0" smtClean="0">
                  <a:solidFill>
                    <a:srgbClr val="C00000"/>
                  </a:solidFill>
                </a:rPr>
                <a:t> </a:t>
              </a:r>
              <a:r>
                <a:rPr lang="ru-RU" sz="1600" i="1" dirty="0" smtClean="0"/>
                <a:t>«</a:t>
              </a:r>
              <a:r>
                <a:rPr lang="ru-RU" sz="1600" i="1" dirty="0" smtClean="0"/>
                <a:t>Берегите наш язык, наш прекрасный русский язык - это клад, это достояние, переданное нам нашими предшественниками! Обращайтесь почтительно с этим могущественным  орудием; в руках умелых оно в состоянии совершать чудеса</a:t>
              </a:r>
              <a:r>
                <a:rPr lang="ru-RU" sz="1600" i="1" dirty="0" smtClean="0"/>
                <a:t>».</a:t>
              </a:r>
              <a:endParaRPr lang="ru-RU" sz="1600" dirty="0" smtClean="0"/>
            </a:p>
            <a:p>
              <a:pPr algn="r" fontAlgn="base"/>
              <a:r>
                <a:rPr lang="ru-RU" sz="1600" i="1" dirty="0" smtClean="0"/>
                <a:t>И.С</a:t>
              </a:r>
              <a:r>
                <a:rPr lang="ru-RU" sz="1600" i="1" dirty="0" smtClean="0"/>
                <a:t>. Тургенев.</a:t>
              </a:r>
              <a:endParaRPr lang="ru-RU" sz="1600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64704" y="1043608"/>
              <a:ext cx="5256584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dirty="0" smtClean="0"/>
                <a:t>Русский язык всегда отличался от других языков своей красотой и разнообразием, его называют великим и могучим. К глубокому сожалению, огромное число русскоговорящих взрослых и даже детей зачастую вставляют в свою речь нецензурные выражения</a:t>
              </a:r>
              <a:r>
                <a:rPr lang="ru-RU" sz="1600" dirty="0" smtClean="0"/>
                <a:t>.</a:t>
              </a:r>
              <a:r>
                <a:rPr lang="ru-RU" sz="1600" dirty="0" smtClean="0"/>
                <a:t> </a:t>
              </a:r>
              <a:endParaRPr lang="ru-RU" sz="1600" dirty="0" smtClean="0"/>
            </a:p>
            <a:p>
              <a:r>
                <a:rPr lang="ru-RU" sz="1600" dirty="0" smtClean="0"/>
                <a:t>Акция </a:t>
              </a:r>
              <a:r>
                <a:rPr lang="ru-RU" sz="1600" dirty="0" smtClean="0"/>
                <a:t>«За чистую речь» прошла в </a:t>
              </a:r>
              <a:r>
                <a:rPr lang="ru-RU" sz="1600" dirty="0" smtClean="0"/>
                <a:t>нашем детском саду. </a:t>
              </a:r>
            </a:p>
            <a:p>
              <a:r>
                <a:rPr lang="ru-RU" sz="1600" dirty="0" smtClean="0"/>
                <a:t>Воспитанники подготовительной к школе группы №11 под руководством воспитателя </a:t>
              </a:r>
              <a:r>
                <a:rPr lang="ru-RU" sz="1600" dirty="0" err="1" smtClean="0"/>
                <a:t>Хачикян</a:t>
              </a:r>
              <a:r>
                <a:rPr lang="ru-RU" sz="1600" dirty="0" smtClean="0"/>
                <a:t> </a:t>
              </a:r>
              <a:r>
                <a:rPr lang="ru-RU" sz="1600" dirty="0" err="1" smtClean="0"/>
                <a:t>Карины</a:t>
              </a:r>
              <a:r>
                <a:rPr lang="ru-RU" sz="1600" dirty="0" smtClean="0"/>
                <a:t> Альбертовны рисовали </a:t>
              </a:r>
              <a:r>
                <a:rPr lang="ru-RU" sz="1600" dirty="0" smtClean="0"/>
                <a:t>плакаты, создали </a:t>
              </a:r>
              <a:r>
                <a:rPr lang="ru-RU" sz="1600" dirty="0" smtClean="0"/>
                <a:t>буклеты напутствующие </a:t>
              </a:r>
              <a:r>
                <a:rPr lang="ru-RU" sz="1600" dirty="0" smtClean="0"/>
                <a:t>человека на чистую и правильную </a:t>
              </a:r>
              <a:r>
                <a:rPr lang="ru-RU" sz="1600" dirty="0" smtClean="0"/>
                <a:t>речь. Так же педагогом-психологом </a:t>
              </a:r>
              <a:r>
                <a:rPr lang="ru-RU" sz="1600" dirty="0" err="1" smtClean="0"/>
                <a:t>Лыфарь</a:t>
              </a:r>
              <a:r>
                <a:rPr lang="ru-RU" sz="1600" dirty="0" smtClean="0"/>
                <a:t> Светланой Алексеевной было проведено с ребятами занятие по данной теме.</a:t>
              </a:r>
            </a:p>
            <a:p>
              <a:endParaRPr lang="ru-RU" sz="16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56992" y="6084168"/>
              <a:ext cx="3305248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6672" y="5712789"/>
              <a:ext cx="2738208" cy="3169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Прямоугольник 7"/>
            <p:cNvSpPr/>
            <p:nvPr/>
          </p:nvSpPr>
          <p:spPr>
            <a:xfrm>
              <a:off x="1700808" y="755576"/>
              <a:ext cx="29639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Акция «Мы за чистую речь!»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-1"/>
            <a:ext cx="6858000" cy="9182710"/>
            <a:chOff x="0" y="-1"/>
            <a:chExt cx="6858000" cy="9182710"/>
          </a:xfrm>
        </p:grpSpPr>
        <p:pic>
          <p:nvPicPr>
            <p:cNvPr id="11" name="Picture 2" descr="https://i.pinimg.com/736x/65/c1/fc/65c1fcdbb83d1ade7728c41d64fbd523--borders-and-fram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32" t="5040" r="7284" b="5921"/>
            <a:stretch>
              <a:fillRect/>
            </a:stretch>
          </p:blipFill>
          <p:spPr bwMode="auto">
            <a:xfrm>
              <a:off x="0" y="0"/>
              <a:ext cx="6858000" cy="9182709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836712" y="7596336"/>
              <a:ext cx="54726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\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74" name="Picture 2" descr="http://xn--35-6kchkqbz9a9f0e.xn--p1ai/wp-content/uploads/2019/05/hello_html_m5fe133b9.jpg"/>
            <p:cNvPicPr>
              <a:picLocks noChangeAspect="1" noChangeArrowheads="1"/>
            </p:cNvPicPr>
            <p:nvPr/>
          </p:nvPicPr>
          <p:blipFill>
            <a:blip r:embed="rId3" cstate="print"/>
            <a:srcRect b="1963"/>
            <a:stretch>
              <a:fillRect/>
            </a:stretch>
          </p:blipFill>
          <p:spPr bwMode="auto">
            <a:xfrm>
              <a:off x="0" y="-1"/>
              <a:ext cx="6858000" cy="9144001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933056" y="1043608"/>
              <a:ext cx="2592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000066"/>
                  </a:solidFill>
                </a:rPr>
                <a:t>Родителям на заметку</a:t>
              </a:r>
              <a:endParaRPr lang="ru-RU" b="1" i="1" dirty="0">
                <a:solidFill>
                  <a:srgbClr val="000066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1234</TotalTime>
  <Words>173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130</cp:revision>
  <dcterms:created xsi:type="dcterms:W3CDTF">2018-04-02T05:48:48Z</dcterms:created>
  <dcterms:modified xsi:type="dcterms:W3CDTF">2019-07-12T06:40:09Z</dcterms:modified>
</cp:coreProperties>
</file>