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3" r:id="rId3"/>
    <p:sldId id="258" r:id="rId4"/>
    <p:sldId id="259" r:id="rId5"/>
    <p:sldId id="260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2214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656184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1400" b="0" dirty="0">
                <a:solidFill>
                  <a:srgbClr val="002060"/>
                </a:solidFill>
                <a:latin typeface="+mn-lt"/>
              </a:rPr>
              <a:t>Муниципальное бюджетное дошкольное образовательное учреждение детский сад общеразвивающего вида №8 «Рябинка» города Белореченска муниципального образования</a:t>
            </a:r>
            <a:br>
              <a:rPr lang="ru-RU" sz="1400" b="0" dirty="0">
                <a:solidFill>
                  <a:srgbClr val="002060"/>
                </a:solidFill>
                <a:latin typeface="+mn-lt"/>
              </a:rPr>
            </a:br>
            <a:r>
              <a:rPr lang="ru-RU" sz="1400" b="0" dirty="0" err="1">
                <a:solidFill>
                  <a:srgbClr val="002060"/>
                </a:solidFill>
                <a:latin typeface="+mn-lt"/>
              </a:rPr>
              <a:t>Белореченский</a:t>
            </a:r>
            <a:r>
              <a:rPr lang="ru-RU" sz="1400" b="0" dirty="0">
                <a:solidFill>
                  <a:srgbClr val="002060"/>
                </a:solidFill>
                <a:latin typeface="+mn-lt"/>
              </a:rPr>
              <a:t> район </a:t>
            </a:r>
            <a:br>
              <a:rPr lang="ru-RU" sz="1400" b="0" dirty="0">
                <a:solidFill>
                  <a:srgbClr val="002060"/>
                </a:solidFill>
                <a:latin typeface="+mn-lt"/>
              </a:rPr>
            </a:br>
            <a:r>
              <a:rPr lang="ru-RU" sz="1800" b="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1800" b="0" dirty="0">
                <a:solidFill>
                  <a:srgbClr val="002060"/>
                </a:solidFill>
                <a:latin typeface="+mn-lt"/>
              </a:rPr>
            </a:br>
            <a:endParaRPr lang="ru-RU" sz="1800" b="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484784"/>
            <a:ext cx="7704856" cy="4896544"/>
          </a:xfrm>
        </p:spPr>
        <p:txBody>
          <a:bodyPr>
            <a:normAutofit fontScale="25000" lnSpcReduction="20000"/>
          </a:bodyPr>
          <a:lstStyle/>
          <a:p>
            <a:endParaRPr lang="ru-RU" sz="4400" i="1" dirty="0" smtClean="0">
              <a:solidFill>
                <a:srgbClr val="002060"/>
              </a:solidFill>
            </a:endParaRPr>
          </a:p>
          <a:p>
            <a:endParaRPr lang="ru-RU" sz="14400" i="1" dirty="0" smtClean="0">
              <a:solidFill>
                <a:srgbClr val="002060"/>
              </a:solidFill>
            </a:endParaRPr>
          </a:p>
          <a:p>
            <a:r>
              <a:rPr lang="ru-RU" sz="14400" i="1" dirty="0" smtClean="0">
                <a:solidFill>
                  <a:srgbClr val="002060"/>
                </a:solidFill>
              </a:rPr>
              <a:t>Наш </a:t>
            </a:r>
            <a:r>
              <a:rPr lang="ru-RU" sz="14400" i="1" dirty="0" smtClean="0">
                <a:solidFill>
                  <a:srgbClr val="002060"/>
                </a:solidFill>
              </a:rPr>
              <a:t>любимый детский сад!!!</a:t>
            </a:r>
          </a:p>
          <a:p>
            <a:pPr marL="6350" lvl="0" indent="270510" algn="l">
              <a:lnSpc>
                <a:spcPct val="112000"/>
              </a:lnSpc>
              <a:spcBef>
                <a:spcPts val="0"/>
              </a:spcBef>
              <a:buClrTx/>
              <a:buSzTx/>
            </a:pPr>
            <a:endParaRPr lang="ru-RU" sz="8000" i="1" dirty="0">
              <a:solidFill>
                <a:srgbClr val="002060"/>
              </a:solidFill>
            </a:endParaRPr>
          </a:p>
          <a:p>
            <a:pPr marL="6350" lvl="0" indent="270510" algn="l">
              <a:lnSpc>
                <a:spcPct val="112000"/>
              </a:lnSpc>
              <a:spcBef>
                <a:spcPts val="0"/>
              </a:spcBef>
              <a:buClrTx/>
              <a:buSzTx/>
            </a:pPr>
            <a:r>
              <a:rPr lang="ru-RU" sz="8000" i="1" dirty="0" smtClean="0">
                <a:solidFill>
                  <a:srgbClr val="002060"/>
                </a:solidFill>
              </a:rPr>
              <a:t>Цель</a:t>
            </a:r>
            <a:r>
              <a:rPr lang="ru-RU" sz="8000" i="1" dirty="0" smtClean="0">
                <a:solidFill>
                  <a:srgbClr val="002060"/>
                </a:solidFill>
              </a:rPr>
              <a:t>: 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Создавать 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условия для детской исследовательской деятельности, развивать восприятие, внимание, память, наблюдательность, способность анализировать, сравнивать, выделять характерные, существенные признаки предметов и явлений в процессе ознакомления с природой.</a:t>
            </a:r>
            <a:endParaRPr lang="ru-RU" sz="80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6350" marR="12700" lvl="0" indent="270510" algn="l">
              <a:lnSpc>
                <a:spcPct val="112000"/>
              </a:lnSpc>
              <a:spcBef>
                <a:spcPts val="0"/>
              </a:spcBef>
              <a:spcAft>
                <a:spcPts val="1075"/>
              </a:spcAft>
              <a:buClrTx/>
              <a:buSzTx/>
            </a:pP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Формировать элементарные экологические представления. Формиро­вать представления о том, что человек — часть природы и что он должен беречь, охранять и защищать ее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6350" marR="12700" lvl="0" indent="270510" algn="r">
              <a:lnSpc>
                <a:spcPct val="112000"/>
              </a:lnSpc>
              <a:spcBef>
                <a:spcPts val="0"/>
              </a:spcBef>
              <a:spcAft>
                <a:spcPts val="1075"/>
              </a:spcAft>
              <a:buClrTx/>
              <a:buSzTx/>
            </a:pPr>
            <a:r>
              <a:rPr lang="ru-RU" sz="7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               </a:t>
            </a:r>
            <a:r>
              <a:rPr lang="ru-RU" sz="72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</a:t>
            </a:r>
          </a:p>
          <a:p>
            <a:pPr marL="6350" marR="12700" lvl="0" indent="270510" algn="r">
              <a:lnSpc>
                <a:spcPct val="112000"/>
              </a:lnSpc>
              <a:spcBef>
                <a:spcPts val="0"/>
              </a:spcBef>
              <a:spcAft>
                <a:spcPts val="1075"/>
              </a:spcAft>
              <a:buClrTx/>
              <a:buSzTx/>
            </a:pPr>
            <a:r>
              <a:rPr lang="ru-RU" sz="6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Подготовила  </a:t>
            </a:r>
            <a:r>
              <a:rPr lang="ru-RU" sz="64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воспитатель Алехина М.В.</a:t>
            </a:r>
            <a:endParaRPr lang="ru-RU" sz="6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l"/>
            <a:endParaRPr lang="ru-RU" sz="5000" i="1" dirty="0" smtClean="0"/>
          </a:p>
          <a:p>
            <a:r>
              <a:rPr lang="ru-RU" sz="1800" i="1" dirty="0" smtClean="0"/>
              <a:t>                                              </a:t>
            </a:r>
            <a:endParaRPr lang="ru-RU" sz="1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68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2592288" cy="3456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653136"/>
            <a:ext cx="8507288" cy="1080120"/>
          </a:xfrm>
        </p:spPr>
        <p:txBody>
          <a:bodyPr>
            <a:noAutofit/>
          </a:bodyPr>
          <a:lstStyle/>
          <a:p>
            <a:pPr algn="l"/>
            <a:r>
              <a:rPr lang="ru-RU" sz="2000" i="1" dirty="0" err="1" smtClean="0"/>
              <a:t>Р</a:t>
            </a:r>
            <a:r>
              <a:rPr lang="ru-RU" sz="2000" i="1" dirty="0" err="1">
                <a:solidFill>
                  <a:schemeClr val="tx1"/>
                </a:solidFill>
              </a:rPr>
              <a:t>Р</a:t>
            </a:r>
            <a:r>
              <a:rPr lang="ru-RU" sz="2000" i="1" dirty="0" err="1" smtClean="0">
                <a:solidFill>
                  <a:schemeClr val="tx1"/>
                </a:solidFill>
              </a:rPr>
              <a:t>аз</a:t>
            </a:r>
            <a:r>
              <a:rPr lang="ru-RU" sz="2000" i="1" dirty="0" smtClean="0">
                <a:solidFill>
                  <a:schemeClr val="tx1"/>
                </a:solidFill>
              </a:rPr>
              <a:t>, </a:t>
            </a:r>
            <a:r>
              <a:rPr lang="ru-RU" sz="2000" i="1" dirty="0" err="1" smtClean="0">
                <a:solidFill>
                  <a:schemeClr val="tx1"/>
                </a:solidFill>
              </a:rPr>
              <a:t>два,три,четыре,пять</a:t>
            </a:r>
            <a:r>
              <a:rPr lang="ru-RU" sz="2000" i="1" dirty="0" smtClean="0">
                <a:solidFill>
                  <a:schemeClr val="tx1"/>
                </a:solidFill>
              </a:rPr>
              <a:t> 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Будем листья собирать.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Листья березы, 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Листья рябины,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Листья осины,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Листики дуба,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Мы соберем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Маме осенний букет отнесем!</a:t>
            </a:r>
            <a:endParaRPr lang="ru-RU" sz="20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620688"/>
            <a:ext cx="3552395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2" t="15522" r="15506" b="10448"/>
          <a:stretch/>
        </p:blipFill>
        <p:spPr>
          <a:xfrm>
            <a:off x="6084168" y="555230"/>
            <a:ext cx="2808312" cy="4096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140968"/>
            <a:ext cx="259228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392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91" b="14627"/>
          <a:stretch/>
        </p:blipFill>
        <p:spPr>
          <a:xfrm>
            <a:off x="150663" y="292840"/>
            <a:ext cx="3435846" cy="2917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0"/>
          <a:stretch/>
        </p:blipFill>
        <p:spPr>
          <a:xfrm>
            <a:off x="5508104" y="292840"/>
            <a:ext cx="3363838" cy="3655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50664" y="3789040"/>
            <a:ext cx="31251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</a:rPr>
              <a:t>Наши наблюдения: «</a:t>
            </a:r>
            <a:r>
              <a:rPr lang="ru-RU" i="1" dirty="0" smtClean="0">
                <a:solidFill>
                  <a:srgbClr val="002060"/>
                </a:solidFill>
              </a:rPr>
              <a:t>Птицы» </a:t>
            </a:r>
            <a:r>
              <a:rPr lang="ru-RU" i="1" dirty="0" smtClean="0">
                <a:solidFill>
                  <a:srgbClr val="002060"/>
                </a:solidFill>
              </a:rPr>
              <a:t>Закрепление знаний о птицах, их строении, образе жизни. </a:t>
            </a: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</a:rPr>
              <a:t>Воспитание </a:t>
            </a:r>
            <a:r>
              <a:rPr lang="ru-RU" i="1" dirty="0" smtClean="0">
                <a:solidFill>
                  <a:srgbClr val="002060"/>
                </a:solidFill>
              </a:rPr>
              <a:t>любви к птицам, желание им помогать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228868"/>
            <a:ext cx="3301014" cy="4401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4866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04512"/>
            <a:ext cx="7200800" cy="1224136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rgbClr val="002060"/>
                </a:solidFill>
              </a:rPr>
              <a:t>Наши ребята с большим </a:t>
            </a:r>
            <a:r>
              <a:rPr lang="ru-RU" sz="1800" dirty="0" smtClean="0">
                <a:solidFill>
                  <a:srgbClr val="002060"/>
                </a:solidFill>
              </a:rPr>
              <a:t>удовольствием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приняли участие в акции «Цветущая осень»  </a:t>
            </a: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Мы </a:t>
            </a:r>
            <a:r>
              <a:rPr lang="ru-RU" sz="1800" dirty="0" smtClean="0">
                <a:solidFill>
                  <a:srgbClr val="002060"/>
                </a:solidFill>
              </a:rPr>
              <a:t>посадили на участке цветы «Хризантемы»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44" y="188640"/>
            <a:ext cx="2376263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9" t="30249" r="13383" b="23383"/>
          <a:stretch/>
        </p:blipFill>
        <p:spPr>
          <a:xfrm>
            <a:off x="6156176" y="260648"/>
            <a:ext cx="2712500" cy="274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17114" b="25373"/>
          <a:stretch/>
        </p:blipFill>
        <p:spPr>
          <a:xfrm>
            <a:off x="2091466" y="653700"/>
            <a:ext cx="4496758" cy="3927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1" b="16617"/>
          <a:stretch/>
        </p:blipFill>
        <p:spPr>
          <a:xfrm>
            <a:off x="4581452" y="3501008"/>
            <a:ext cx="467106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881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60"/>
          <a:stretch/>
        </p:blipFill>
        <p:spPr>
          <a:xfrm>
            <a:off x="179511" y="116631"/>
            <a:ext cx="4568455" cy="4680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72863"/>
            <a:ext cx="4840666" cy="2088232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>
                <a:solidFill>
                  <a:srgbClr val="002060"/>
                </a:solidFill>
              </a:rPr>
              <a:t>Прогулка на свежем воздухе стала не только полезной но и интересной , мы с ребятами подготовили цветы ко </a:t>
            </a:r>
            <a:r>
              <a:rPr lang="ru-RU" sz="1600" dirty="0" smtClean="0">
                <a:solidFill>
                  <a:srgbClr val="002060"/>
                </a:solidFill>
              </a:rPr>
              <a:t>Дню </a:t>
            </a:r>
            <a:r>
              <a:rPr lang="ru-RU" sz="1600" dirty="0" smtClean="0">
                <a:solidFill>
                  <a:srgbClr val="002060"/>
                </a:solidFill>
              </a:rPr>
              <a:t>матери, в веселой игре собрали урожай с </a:t>
            </a:r>
            <a:r>
              <a:rPr lang="ru-RU" sz="1600" dirty="0" smtClean="0">
                <a:solidFill>
                  <a:srgbClr val="002060"/>
                </a:solidFill>
              </a:rPr>
              <a:t>грядки.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Д/И «Овощи и фрукты».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630" y="188640"/>
            <a:ext cx="2607754" cy="3477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9" t="27065" b="5274"/>
          <a:stretch/>
        </p:blipFill>
        <p:spPr>
          <a:xfrm>
            <a:off x="4943936" y="2665865"/>
            <a:ext cx="4236576" cy="4075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789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365104"/>
            <a:ext cx="4176464" cy="2160240"/>
          </a:xfrm>
        </p:spPr>
        <p:txBody>
          <a:bodyPr>
            <a:normAutofit/>
          </a:bodyPr>
          <a:lstStyle/>
          <a:p>
            <a:pPr algn="l"/>
            <a:endParaRPr lang="ru-RU" sz="11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719571" y="260648"/>
            <a:ext cx="7560840" cy="223224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111111"/>
                </a:solidFill>
                <a:latin typeface="Arial"/>
              </a:rPr>
              <a:t>Детки в садике живут, Здесь играют и поют, Здесь друзей себе находят, На прогулку с ними ходят. Вместе спорят и мечтают, Незаметно подрастают. Детский сад — второй ваш дом, Как тепло, уютно в нем! Вы его любите, дети, Самый добрый дом на свете!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462207" y="1650361"/>
            <a:ext cx="4608512" cy="5429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284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1430</TotalTime>
  <Words>210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Волна</vt:lpstr>
      <vt:lpstr>Муниципальное бюджетное дошкольное образовательное учреждение детский сад общеразвивающего вида №8 «Рябинка» города Белореченска муниципального образования Белореченский район   </vt:lpstr>
      <vt:lpstr>РРаз, два,три,четыре,пять  Будем листья собирать. Листья березы,  Листья рябины, Листья осины, Листики дуба, Мы соберем Маме осенний букет отнесем!</vt:lpstr>
      <vt:lpstr>Презентация PowerPoint</vt:lpstr>
      <vt:lpstr>Наши ребята с большим удовольствием  приняли участие в акции «Цветущая осень»   Мы посадили на участке цветы «Хризантемы»</vt:lpstr>
      <vt:lpstr>Прогулка на свежем воздухе стала не только полезной но и интересной , мы с ребятами подготовили цветы ко Дню матери, в веселой игре собрали урожай с грядки.  Д/И «Овощи и фрукты».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общеразвивающего вида №8 «Рябинка» города Белореченска муниципального образования Белореченский район</dc:title>
  <dc:creator>11</dc:creator>
  <cp:lastModifiedBy>ДС8_1</cp:lastModifiedBy>
  <cp:revision>18</cp:revision>
  <dcterms:created xsi:type="dcterms:W3CDTF">2019-11-20T15:55:27Z</dcterms:created>
  <dcterms:modified xsi:type="dcterms:W3CDTF">2019-11-25T10:34:01Z</dcterms:modified>
</cp:coreProperties>
</file>