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232" y="-3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07655-E255-4296-B945-09A9B2B19857}" type="datetimeFigureOut">
              <a:rPr lang="ru-RU"/>
              <a:pPr>
                <a:defRPr/>
              </a:pPr>
              <a:t>04.10.2018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91A0C-956C-4253-B1D6-54CC4DDB5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A6D9F-587E-4927-A05A-8D3974B83B68}" type="datetimeFigureOut">
              <a:rPr lang="ru-RU"/>
              <a:pPr>
                <a:defRPr/>
              </a:pPr>
              <a:t>04.10.2018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FFF69-61CB-4B54-8FBB-D66905F9E6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56BD4-7BC4-4E3B-B8BE-6445D3576831}" type="datetimeFigureOut">
              <a:rPr lang="ru-RU"/>
              <a:pPr>
                <a:defRPr/>
              </a:pPr>
              <a:t>04.10.2018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8C6AE-98F6-4496-8098-83B0B99259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C395A-E014-4C66-ADD8-273E6333DE93}" type="datetimeFigureOut">
              <a:rPr lang="ru-RU"/>
              <a:pPr>
                <a:defRPr/>
              </a:pPr>
              <a:t>04.10.2018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17731-43A3-4D9D-A981-CD3C5FACE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8D5B1-FC3A-4C75-86F5-819564A34434}" type="datetimeFigureOut">
              <a:rPr lang="ru-RU"/>
              <a:pPr>
                <a:defRPr/>
              </a:pPr>
              <a:t>04.10.2018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916CA-D5EC-4CC4-A879-E8E12B715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3058A-18BE-4771-BB1C-94CF534176E0}" type="datetimeFigureOut">
              <a:rPr lang="ru-RU"/>
              <a:pPr>
                <a:defRPr/>
              </a:pPr>
              <a:t>04.10.2018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60E33-30CE-458A-BF47-3F37B3880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3CC1F-8EFD-427E-9922-33DAD36A4C0D}" type="datetimeFigureOut">
              <a:rPr lang="ru-RU"/>
              <a:pPr>
                <a:defRPr/>
              </a:pPr>
              <a:t>04.10.2018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E2D76-3E5F-4FB0-8B26-29ADA3CF4B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A9973-1757-437E-B967-50E2E8BC2B39}" type="datetimeFigureOut">
              <a:rPr lang="ru-RU"/>
              <a:pPr>
                <a:defRPr/>
              </a:pPr>
              <a:t>04.10.2018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B7B41-C90C-4914-85EB-4D653D9297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1301A-A2B8-49F1-A472-86AA7F3B87D9}" type="datetimeFigureOut">
              <a:rPr lang="ru-RU"/>
              <a:pPr>
                <a:defRPr/>
              </a:pPr>
              <a:t>04.10.2018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C5B28-A05D-4FB1-9372-540F71CEF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7C6FB-78C3-4439-A121-D82C43D61527}" type="datetimeFigureOut">
              <a:rPr lang="ru-RU"/>
              <a:pPr>
                <a:defRPr/>
              </a:pPr>
              <a:t>04.10.2018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76591-3B99-4E4F-B72B-EADCF3DF86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016D8-F6DB-4882-9D69-D83317A7CC2E}" type="datetimeFigureOut">
              <a:rPr lang="ru-RU"/>
              <a:pPr>
                <a:defRPr/>
              </a:pPr>
              <a:t>04.10.2018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D3A3C-D5B2-4D4D-B201-8356AAF170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4134BE-8C66-4726-B756-BE33D7B93022}" type="datetimeFigureOut">
              <a:rPr lang="ru-RU"/>
              <a:pPr>
                <a:defRPr/>
              </a:pPr>
              <a:t>04.10.2018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569B8F-1926-4B33-82CA-D98CB8A1C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0" y="0"/>
            <a:ext cx="6858000" cy="9193213"/>
            <a:chOff x="0" y="0"/>
            <a:chExt cx="6858000" cy="9193213"/>
          </a:xfrm>
        </p:grpSpPr>
        <p:pic>
          <p:nvPicPr>
            <p:cNvPr id="13313" name="Picture 2" descr="https://ds04.infourok.ru/uploads/ex/0857/00142c96-c86c2b1c/hello_html_4d9ec0f4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58000" cy="9193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4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27513" y="539750"/>
              <a:ext cx="1938337" cy="193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5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54088" y="1403350"/>
              <a:ext cx="4949825" cy="2365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6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65175" y="827088"/>
              <a:ext cx="1042988" cy="1377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7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16113" y="1258888"/>
              <a:ext cx="1816100" cy="744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8" name="Picture 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68413" y="2627313"/>
              <a:ext cx="4498975" cy="1225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9" name="Прямоугольник 7"/>
            <p:cNvSpPr>
              <a:spLocks noChangeArrowheads="1"/>
            </p:cNvSpPr>
            <p:nvPr/>
          </p:nvSpPr>
          <p:spPr bwMode="auto">
            <a:xfrm>
              <a:off x="3933056" y="3851920"/>
              <a:ext cx="1891865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 i="1" dirty="0">
                  <a:solidFill>
                    <a:srgbClr val="19194D"/>
                  </a:solidFill>
                  <a:latin typeface="Calibri" pitchFamily="34" charset="0"/>
                </a:rPr>
                <a:t>Сентябрь </a:t>
              </a:r>
              <a:r>
                <a:rPr lang="ru-RU" sz="2000" b="1" i="1" dirty="0" smtClean="0">
                  <a:solidFill>
                    <a:srgbClr val="19194D"/>
                  </a:solidFill>
                  <a:latin typeface="Calibri" pitchFamily="34" charset="0"/>
                </a:rPr>
                <a:t>2018</a:t>
              </a:r>
            </a:p>
            <a:p>
              <a:pPr algn="r"/>
              <a:r>
                <a:rPr lang="ru-RU" sz="2000" b="1" i="1" dirty="0" smtClean="0">
                  <a:solidFill>
                    <a:srgbClr val="19194D"/>
                  </a:solidFill>
                  <a:latin typeface="Calibri" pitchFamily="34" charset="0"/>
                </a:rPr>
                <a:t>Выпуск 1  </a:t>
              </a:r>
              <a:endParaRPr lang="ru-RU" sz="2000" dirty="0">
                <a:latin typeface="Calibri" pitchFamily="34" charset="0"/>
              </a:endParaRPr>
            </a:p>
          </p:txBody>
        </p:sp>
        <p:sp>
          <p:nvSpPr>
            <p:cNvPr id="13320" name="Прямоугольник 8"/>
            <p:cNvSpPr>
              <a:spLocks noChangeArrowheads="1"/>
            </p:cNvSpPr>
            <p:nvPr/>
          </p:nvSpPr>
          <p:spPr bwMode="auto">
            <a:xfrm>
              <a:off x="692696" y="4067944"/>
              <a:ext cx="5689600" cy="3139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altLang="ru-RU" sz="2400" b="1" i="1" u="sng" dirty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В нашем номере: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Осень в поэзии (детские стихи об осени)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Выставка осенних поделок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Праздник урожая в группе №11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Родителям </a:t>
              </a:r>
              <a:r>
                <a:rPr lang="ru-RU" altLang="ru-RU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на заметку: </a:t>
              </a:r>
              <a:endPara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ru-RU" altLang="ru-RU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Одежда </a:t>
              </a:r>
              <a:r>
                <a:rPr lang="ru-RU" altLang="ru-RU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для прогулок </a:t>
              </a:r>
              <a:endPara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ru-RU" altLang="ru-RU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осенью</a:t>
              </a:r>
              <a:endPara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5124" name="Picture 4" descr="http://printonic.ru/uploads/images/2016/03/26/img_56f68caa7a406.jp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56992" y="5195197"/>
              <a:ext cx="2880320" cy="340925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6858000" cy="9193213"/>
            <a:chOff x="0" y="0"/>
            <a:chExt cx="6858000" cy="9193213"/>
          </a:xfrm>
        </p:grpSpPr>
        <p:pic>
          <p:nvPicPr>
            <p:cNvPr id="14337" name="Picture 2" descr="https://ds04.infourok.ru/uploads/ex/0857/00142c96-c86c2b1c/hello_html_4d9ec0f4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58000" cy="9193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8" name="Picture 2" descr="http://www.playcast.ru/uploads/2015/03/21/12750195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05064" y="467544"/>
              <a:ext cx="2397867" cy="3456384"/>
            </a:xfrm>
            <a:prstGeom prst="rect">
              <a:avLst/>
            </a:prstGeom>
            <a:noFill/>
          </p:spPr>
        </p:pic>
        <p:sp>
          <p:nvSpPr>
            <p:cNvPr id="5" name="Прямоугольник 4"/>
            <p:cNvSpPr/>
            <p:nvPr/>
          </p:nvSpPr>
          <p:spPr>
            <a:xfrm>
              <a:off x="692696" y="683568"/>
              <a:ext cx="3933056" cy="36933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400" b="1" dirty="0" smtClean="0">
                  <a:solidFill>
                    <a:srgbClr val="FF0000"/>
                  </a:solidFill>
                  <a:latin typeface="Monotype Corsiva" pitchFamily="66" charset="0"/>
                </a:rPr>
                <a:t>Осенний клад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Падают с ветки жёлтые монетки…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Под ногами целый клад!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Это осень золотая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Дарит листья не считая,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Золотые дарит листья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Вам, и нам,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И всем подряд. (И. Пивоварова)</a:t>
              </a:r>
              <a:r>
                <a:rPr lang="ru-RU" dirty="0" smtClean="0"/>
                <a:t/>
              </a:r>
              <a:br>
                <a:rPr lang="ru-RU" dirty="0" smtClean="0"/>
              </a:br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48680" y="4355976"/>
              <a:ext cx="3960440" cy="40626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400" b="1" dirty="0" smtClean="0">
                  <a:solidFill>
                    <a:srgbClr val="FF0000"/>
                  </a:solidFill>
                  <a:latin typeface="Monotype Corsiva" pitchFamily="66" charset="0"/>
                </a:rPr>
                <a:t>Сентябрь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Кончается лето,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Кончается лето!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И солнце не светит,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А прячется где-то.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И дождь-первоклассник,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Робея немножко,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В косую линейку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Линует окошко.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(И. </a:t>
              </a:r>
              <a:r>
                <a:rPr lang="ru-RU" sz="2400" b="1" dirty="0" err="1" smtClean="0">
                  <a:solidFill>
                    <a:srgbClr val="993300"/>
                  </a:solidFill>
                  <a:latin typeface="Monotype Corsiva" pitchFamily="66" charset="0"/>
                </a:rPr>
                <a:t>Токмакова</a:t>
              </a:r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)</a:t>
              </a:r>
              <a:r>
                <a:rPr lang="ru-RU" dirty="0" smtClean="0"/>
                <a:t/>
              </a:r>
              <a:br>
                <a:rPr lang="ru-RU" dirty="0" smtClean="0"/>
              </a:br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429000" y="4211960"/>
              <a:ext cx="3429000" cy="443198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sz="2400" b="1" dirty="0" smtClean="0">
                  <a:solidFill>
                    <a:srgbClr val="FF0000"/>
                  </a:solidFill>
                  <a:latin typeface="Monotype Corsiva" pitchFamily="66" charset="0"/>
                </a:rPr>
                <a:t>Озорники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Закружился надо мной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Дождь из листьев озорной.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До чего же он хорош!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Где такой еще найдешь –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 Без конца и без начала? Танцевать под ним я стала,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Мы плясали, как друзья, —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Дождь из листиков и я. </a:t>
              </a:r>
            </a:p>
            <a:p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(Л. </a:t>
              </a:r>
              <a:r>
                <a:rPr lang="ru-RU" sz="2400" b="1" dirty="0" err="1" smtClean="0">
                  <a:solidFill>
                    <a:srgbClr val="993300"/>
                  </a:solidFill>
                  <a:latin typeface="Monotype Corsiva" pitchFamily="66" charset="0"/>
                </a:rPr>
                <a:t>Разводова</a:t>
              </a:r>
              <a:r>
                <a:rPr lang="ru-RU" sz="2400" b="1" dirty="0" smtClean="0">
                  <a:solidFill>
                    <a:srgbClr val="993300"/>
                  </a:solidFill>
                  <a:latin typeface="Monotype Corsiva" pitchFamily="66" charset="0"/>
                </a:rPr>
                <a:t>)</a:t>
              </a:r>
              <a:r>
                <a:rPr lang="ru-RU" dirty="0" smtClean="0"/>
                <a:t/>
              </a:r>
              <a:br>
                <a:rPr lang="ru-RU" dirty="0" smtClean="0"/>
              </a:b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0"/>
            <a:ext cx="6858000" cy="9193213"/>
            <a:chOff x="0" y="0"/>
            <a:chExt cx="6858000" cy="9193213"/>
          </a:xfrm>
        </p:grpSpPr>
        <p:pic>
          <p:nvPicPr>
            <p:cNvPr id="15361" name="Picture 2" descr="https://ds04.infourok.ru/uploads/ex/0857/00142c96-c86c2b1c/hello_html_4d9ec0f4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58000" cy="9193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Группа 7"/>
            <p:cNvGrpSpPr/>
            <p:nvPr/>
          </p:nvGrpSpPr>
          <p:grpSpPr>
            <a:xfrm>
              <a:off x="89248" y="539552"/>
              <a:ext cx="6768752" cy="8064896"/>
              <a:chOff x="89248" y="539552"/>
              <a:chExt cx="6768752" cy="8064896"/>
            </a:xfrm>
          </p:grpSpPr>
          <p:pic>
            <p:nvPicPr>
              <p:cNvPr id="15362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contrast="10000"/>
              </a:blip>
              <a:srcRect/>
              <a:stretch>
                <a:fillRect/>
              </a:stretch>
            </p:blipFill>
            <p:spPr bwMode="auto">
              <a:xfrm>
                <a:off x="2708920" y="6156176"/>
                <a:ext cx="3711108" cy="24482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363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92696" y="1521476"/>
                <a:ext cx="3528392" cy="3488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" name="Прямоугольник 4"/>
              <p:cNvSpPr/>
              <p:nvPr/>
            </p:nvSpPr>
            <p:spPr>
              <a:xfrm>
                <a:off x="89248" y="539552"/>
                <a:ext cx="6768752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ru-RU" sz="2000" b="1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Осенняя выставка </a:t>
                </a:r>
                <a:r>
                  <a:rPr lang="ru-RU" sz="2000" b="1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детских </a:t>
                </a:r>
                <a:r>
                  <a:rPr lang="ru-RU" sz="2000" b="1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поделок в </a:t>
                </a:r>
              </a:p>
              <a:p>
                <a:pPr algn="ctr">
                  <a:defRPr/>
                </a:pPr>
                <a:r>
                  <a:rPr lang="ru-RU" sz="2000" b="1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нашем саду «Садовое царство, огородное государство»</a:t>
                </a:r>
                <a:endParaRPr lang="ru-RU" sz="20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endParaRPr>
              </a:p>
            </p:txBody>
          </p:sp>
          <p:pic>
            <p:nvPicPr>
              <p:cNvPr id="1026" name="Picture 2" descr="C:\Users\дет. сад №8\Desktop\11группа День урожая\DSC02697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lum contrast="10000"/>
              </a:blip>
              <a:srcRect l="11150" r="13251" b="16925"/>
              <a:stretch>
                <a:fillRect/>
              </a:stretch>
            </p:blipFill>
            <p:spPr bwMode="auto">
              <a:xfrm>
                <a:off x="4293096" y="2699792"/>
                <a:ext cx="1965848" cy="2880320"/>
              </a:xfrm>
              <a:prstGeom prst="rect">
                <a:avLst/>
              </a:prstGeom>
              <a:noFill/>
            </p:spPr>
          </p:pic>
          <p:pic>
            <p:nvPicPr>
              <p:cNvPr id="1027" name="Picture 3" descr="C:\Users\дет. сад №8\AppData\Local\Temp\Rar$DI61.800\IMG_9767-04-10-18-09-28.JPG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contrast="10000"/>
              </a:blip>
              <a:srcRect t="8001" r="6951" b="5201"/>
              <a:stretch>
                <a:fillRect/>
              </a:stretch>
            </p:blipFill>
            <p:spPr bwMode="auto">
              <a:xfrm>
                <a:off x="476672" y="5364088"/>
                <a:ext cx="3106910" cy="2173653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0" y="0"/>
            <a:ext cx="6858000" cy="9193213"/>
            <a:chOff x="0" y="0"/>
            <a:chExt cx="6858000" cy="9193213"/>
          </a:xfrm>
        </p:grpSpPr>
        <p:pic>
          <p:nvPicPr>
            <p:cNvPr id="16385" name="Picture 2" descr="https://ds04.infourok.ru/uploads/ex/0857/00142c96-c86c2b1c/hello_html_4d9ec0f4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58000" cy="9193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620688" y="611560"/>
              <a:ext cx="5688632" cy="3077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Осень считается самым разноцветным временем года, насыщенным разными красками, поэтому она по праву считается самой красивой порой.  А ещё осень лучшая пора для сбора урожая: в саду, в огороде и на полях. Это жаркие дни  не только для работников  больших хозяйств, но и для дачников. Так воспитатели группы №11 </a:t>
              </a:r>
              <a:r>
                <a:rPr lang="ru-RU" sz="1600" b="1" dirty="0" err="1" smtClean="0">
                  <a:latin typeface="Times New Roman" pitchFamily="18" charset="0"/>
                  <a:cs typeface="Times New Roman" pitchFamily="18" charset="0"/>
                </a:rPr>
                <a:t>Хачикян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 К.А. и Королёва П.Ю. по нашей доброй традиции организовали и провели Праздник урожая.</a:t>
              </a:r>
              <a:r>
                <a:rPr lang="ru-RU" sz="1600" b="1" dirty="0" smtClean="0"/>
                <a:t> 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 В рамках данного праздника было проведено развлекательное мероприятие для ребят и их родителей с играми, песнями и танцами. </a:t>
              </a:r>
            </a:p>
            <a:p>
              <a:endParaRPr lang="ru-RU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050" name="Picture 2" descr="C:\Users\дет. сад №8\Desktop\11группа День урожая\DSC02748.JPG"/>
            <p:cNvPicPr>
              <a:picLocks noChangeAspect="1" noChangeArrowheads="1"/>
            </p:cNvPicPr>
            <p:nvPr/>
          </p:nvPicPr>
          <p:blipFill>
            <a:blip r:embed="rId3" cstate="print">
              <a:lum contrast="10000"/>
            </a:blip>
            <a:srcRect l="30050" t="30400" r="17451" b="33200"/>
            <a:stretch>
              <a:fillRect/>
            </a:stretch>
          </p:blipFill>
          <p:spPr bwMode="auto">
            <a:xfrm>
              <a:off x="908720" y="3347864"/>
              <a:ext cx="5378444" cy="2796791"/>
            </a:xfrm>
            <a:prstGeom prst="rect">
              <a:avLst/>
            </a:prstGeom>
            <a:noFill/>
          </p:spPr>
        </p:pic>
        <p:pic>
          <p:nvPicPr>
            <p:cNvPr id="2051" name="Picture 3" descr="C:\Users\дет. сад №8\Desktop\11группа День урожая\DSC02707.JPG"/>
            <p:cNvPicPr>
              <a:picLocks noChangeAspect="1" noChangeArrowheads="1"/>
            </p:cNvPicPr>
            <p:nvPr/>
          </p:nvPicPr>
          <p:blipFill>
            <a:blip r:embed="rId4" cstate="print"/>
            <a:srcRect l="27950" t="13601" r="25850" b="22000"/>
            <a:stretch>
              <a:fillRect/>
            </a:stretch>
          </p:blipFill>
          <p:spPr bwMode="auto">
            <a:xfrm>
              <a:off x="548680" y="6156176"/>
              <a:ext cx="2592288" cy="2710119"/>
            </a:xfrm>
            <a:prstGeom prst="rect">
              <a:avLst/>
            </a:prstGeom>
            <a:noFill/>
          </p:spPr>
        </p:pic>
        <p:pic>
          <p:nvPicPr>
            <p:cNvPr id="2052" name="Picture 4" descr="C:\Users\дет. сад №8\Desktop\11группа День урожая\DSC02726.JPG"/>
            <p:cNvPicPr>
              <a:picLocks noChangeAspect="1" noChangeArrowheads="1"/>
            </p:cNvPicPr>
            <p:nvPr/>
          </p:nvPicPr>
          <p:blipFill>
            <a:blip r:embed="rId5" cstate="print">
              <a:lum contrast="10000"/>
            </a:blip>
            <a:srcRect l="19551" t="24800" r="15350" b="10801"/>
            <a:stretch>
              <a:fillRect/>
            </a:stretch>
          </p:blipFill>
          <p:spPr bwMode="auto">
            <a:xfrm>
              <a:off x="3212976" y="6300192"/>
              <a:ext cx="3290453" cy="244130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ds04.infourok.ru/uploads/ex/0857/00142c96-c86c2b1c/hello_html_4d9ec0f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9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http://nathschool6.edu.minskregion.by/gallery/133/odezhda-detey-osenyu-v-dou-256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005064" y="1115616"/>
            <a:ext cx="2458943" cy="338554"/>
          </a:xfrm>
          <a:prstGeom prst="rect">
            <a:avLst/>
          </a:prstGeom>
          <a:noFill/>
          <a:ln w="28575"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Родителям на заметку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251</Words>
  <Application>Microsoft Office PowerPoint</Application>
  <PresentationFormat>Экран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дет. сад №8</cp:lastModifiedBy>
  <cp:revision>16</cp:revision>
  <dcterms:created xsi:type="dcterms:W3CDTF">2018-09-26T06:16:45Z</dcterms:created>
  <dcterms:modified xsi:type="dcterms:W3CDTF">2018-10-04T07:52:52Z</dcterms:modified>
</cp:coreProperties>
</file>