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2" r:id="rId4"/>
    <p:sldId id="256" r:id="rId5"/>
    <p:sldId id="257" r:id="rId6"/>
    <p:sldId id="263" r:id="rId7"/>
    <p:sldId id="264" r:id="rId8"/>
    <p:sldId id="266" r:id="rId9"/>
    <p:sldId id="267" r:id="rId10"/>
    <p:sldId id="268" r:id="rId11"/>
    <p:sldId id="270" r:id="rId12"/>
    <p:sldId id="269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20013" y="-27384"/>
            <a:ext cx="9372533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3013" y="170056"/>
            <a:ext cx="6606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детский  сад общеразвивающего вида №8 «Рябинка»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</a:rPr>
              <a:t>города Белореченска муниципального образования </a:t>
            </a:r>
            <a:r>
              <a:rPr lang="ru-RU" sz="1400" dirty="0" err="1">
                <a:solidFill>
                  <a:srgbClr val="002060"/>
                </a:solidFill>
              </a:rPr>
              <a:t>Белореченский</a:t>
            </a:r>
            <a:r>
              <a:rPr lang="ru-RU" sz="1400" dirty="0">
                <a:solidFill>
                  <a:srgbClr val="002060"/>
                </a:solidFill>
              </a:rPr>
              <a:t> район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20884" y="1628800"/>
            <a:ext cx="4572000" cy="14666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Физкультурно-оздоровительный проект</a:t>
            </a:r>
            <a:endParaRPr lang="ru-RU" sz="20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«Сохрани свое здоровье сам»</a:t>
            </a:r>
            <a:endParaRPr lang="ru-RU" sz="20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dirty="0">
                <a:solidFill>
                  <a:srgbClr val="7030A0"/>
                </a:solidFill>
                <a:latin typeface="Times New Roman"/>
                <a:ea typeface="Corbel"/>
                <a:cs typeface="Times New Roman"/>
              </a:rPr>
              <a:t> </a:t>
            </a:r>
            <a:endParaRPr lang="ru-RU" sz="1000" dirty="0">
              <a:effectLst/>
              <a:latin typeface="Corbel"/>
              <a:ea typeface="Corbel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146591"/>
            <a:ext cx="4572000" cy="1084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Длительность проекта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: 6 месяцев</a:t>
            </a:r>
            <a:endParaRPr lang="ru-RU" sz="12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 smtClean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Участники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: подготовительная к школе группа 5, родители,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педагоги</a:t>
            </a:r>
            <a:endParaRPr lang="ru-RU" sz="1200" dirty="0">
              <a:solidFill>
                <a:srgbClr val="002060"/>
              </a:solidFill>
              <a:effectLst/>
              <a:latin typeface="Corbel"/>
              <a:ea typeface="Corbel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6535212"/>
            <a:ext cx="1933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Белореченск, 2020г.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16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257989"/>
            <a:ext cx="1080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Ноябрь</a:t>
            </a:r>
            <a:r>
              <a:rPr lang="ru-RU" sz="2000" dirty="0" smtClean="0">
                <a:solidFill>
                  <a:srgbClr val="002060"/>
                </a:solidFill>
              </a:rPr>
              <a:t>: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810870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Консультация для родителей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 «Правильная осанка – залог здоровья»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Школа\Downloads\IMG_20201112_110806_resized_20201112_1108253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" t="24276" r="5804" b="11516"/>
          <a:stretch/>
        </p:blipFill>
        <p:spPr bwMode="auto">
          <a:xfrm>
            <a:off x="2368866" y="1673713"/>
            <a:ext cx="446449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67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0654" y="188640"/>
            <a:ext cx="1999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Уголок Здоровья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4154"/>
          <a:stretch>
            <a:fillRect/>
          </a:stretch>
        </p:blipFill>
        <p:spPr bwMode="auto">
          <a:xfrm>
            <a:off x="0" y="692695"/>
            <a:ext cx="4572000" cy="584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5509" y="692696"/>
            <a:ext cx="4428492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867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9331"/>
            <a:ext cx="4716016" cy="628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r="12058"/>
          <a:stretch>
            <a:fillRect/>
          </a:stretch>
        </p:blipFill>
        <p:spPr bwMode="auto">
          <a:xfrm>
            <a:off x="4716016" y="144463"/>
            <a:ext cx="4427984" cy="671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912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988840"/>
            <a:ext cx="45817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</a:rPr>
              <a:t>Спасибо за внимание!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</a:rPr>
              <a:t>Будьте здоровы!</a:t>
            </a:r>
            <a:endParaRPr lang="ru-RU" sz="36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2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74"/>
          <a:stretch/>
        </p:blipFill>
        <p:spPr bwMode="auto">
          <a:xfrm rot="10800000">
            <a:off x="1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3811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Цель проекта</a:t>
            </a:r>
            <a:r>
              <a:rPr lang="ru-RU" dirty="0">
                <a:solidFill>
                  <a:srgbClr val="002060"/>
                </a:solidFill>
              </a:rPr>
              <a:t>: формирование у детей знаний о здоровом образе жизни, желания сохранять и укреплять свое здоровье и здоровье окружающих.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Задачи </a:t>
            </a:r>
            <a:r>
              <a:rPr lang="ru-RU" b="1" dirty="0">
                <a:solidFill>
                  <a:srgbClr val="002060"/>
                </a:solidFill>
              </a:rPr>
              <a:t>проекта</a:t>
            </a:r>
            <a:r>
              <a:rPr lang="ru-RU" dirty="0">
                <a:solidFill>
                  <a:srgbClr val="002060"/>
                </a:solidFill>
              </a:rPr>
              <a:t>: </a:t>
            </a:r>
          </a:p>
          <a:p>
            <a:r>
              <a:rPr lang="ru-RU" dirty="0">
                <a:solidFill>
                  <a:srgbClr val="002060"/>
                </a:solidFill>
              </a:rPr>
              <a:t>- расширять представления об особенностях функционирования и целостности человеческого организма;</a:t>
            </a:r>
          </a:p>
          <a:p>
            <a:r>
              <a:rPr lang="ru-RU" dirty="0">
                <a:solidFill>
                  <a:srgbClr val="002060"/>
                </a:solidFill>
              </a:rPr>
              <a:t>- расширять представления о составляющих здорового образа жизни и факторах, разрушающих здоровье;</a:t>
            </a:r>
          </a:p>
          <a:p>
            <a:r>
              <a:rPr lang="ru-RU" dirty="0">
                <a:solidFill>
                  <a:srgbClr val="002060"/>
                </a:solidFill>
              </a:rPr>
              <a:t>- расширять представления о роли гигиены и режима дня для здоровья человека;</a:t>
            </a:r>
          </a:p>
          <a:p>
            <a:r>
              <a:rPr lang="ru-RU" dirty="0">
                <a:solidFill>
                  <a:srgbClr val="002060"/>
                </a:solidFill>
              </a:rPr>
              <a:t>- познакомить со способами укрепления защитных систем организма;</a:t>
            </a:r>
          </a:p>
          <a:p>
            <a:r>
              <a:rPr lang="ru-RU" dirty="0">
                <a:solidFill>
                  <a:srgbClr val="002060"/>
                </a:solidFill>
              </a:rPr>
              <a:t>- познакомить  с техникой самомассажа, комплексами игрового самомассажа; дыхательной гимнастики; пальчиковая гимнастика; гимнастика для глаз; гимнастика для укрепления мышц спины и позвоночника.</a:t>
            </a:r>
          </a:p>
          <a:p>
            <a:r>
              <a:rPr lang="ru-RU" dirty="0">
                <a:solidFill>
                  <a:srgbClr val="002060"/>
                </a:solidFill>
              </a:rPr>
              <a:t>- формировать потребность в здоровом образе жизни.</a:t>
            </a:r>
          </a:p>
        </p:txBody>
      </p:sp>
    </p:spTree>
    <p:extLst>
      <p:ext uri="{BB962C8B-B14F-4D97-AF65-F5344CB8AC3E}">
        <p14:creationId xmlns:p14="http://schemas.microsoft.com/office/powerpoint/2010/main" val="286794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16632"/>
            <a:ext cx="6984776" cy="5078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  <a:tabLst>
                <a:tab pos="1866265" algn="l"/>
              </a:tabLst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Этапы проекта.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       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   </a:t>
            </a:r>
            <a:r>
              <a:rPr lang="he-IL" dirty="0">
                <a:solidFill>
                  <a:srgbClr val="002060"/>
                </a:solidFill>
                <a:latin typeface="Corbel"/>
                <a:ea typeface="Corbel"/>
                <a:cs typeface="Times New Roman"/>
              </a:rPr>
              <a:t>׀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 Подготовительный – с 01.07.2020 по 17.07.2020г.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Сбор информации, материала по теме.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he-IL" dirty="0">
                <a:solidFill>
                  <a:srgbClr val="002060"/>
                </a:solidFill>
                <a:latin typeface="Corbel"/>
                <a:ea typeface="Corbel"/>
                <a:cs typeface="Times New Roman"/>
              </a:rPr>
              <a:t>׀׀ 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 Организационный – с 20.07.2020 по 31.07.2020г.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Составление плана проекта, определение работы с родителями и педагогами, консультаций по теме проекта и реализации задач.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 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he-IL" dirty="0">
                <a:solidFill>
                  <a:srgbClr val="002060"/>
                </a:solidFill>
                <a:latin typeface="Corbel"/>
                <a:ea typeface="Corbel"/>
                <a:cs typeface="Times New Roman"/>
              </a:rPr>
              <a:t>׀׀׀         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 Формирующий – с 03.08.2020 по 18.12.2020г.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Проведение работы с детьми по теме, работа с педагогами и родителями.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 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he-IL" dirty="0">
                <a:solidFill>
                  <a:srgbClr val="002060"/>
                </a:solidFill>
                <a:latin typeface="Corbel"/>
                <a:ea typeface="Corbel"/>
                <a:cs typeface="Times New Roman"/>
              </a:rPr>
              <a:t>  </a:t>
            </a:r>
            <a:r>
              <a:rPr lang="he-IL" dirty="0" smtClean="0">
                <a:solidFill>
                  <a:srgbClr val="002060"/>
                </a:solidFill>
                <a:latin typeface="Corbel"/>
                <a:ea typeface="Corbel"/>
                <a:cs typeface="Times New Roman"/>
              </a:rPr>
              <a:t>	׀</a:t>
            </a:r>
            <a:r>
              <a:rPr lang="en-US" dirty="0" smtClean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V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Итоговый этап – 18.12.2020 по 23.12.2020г.</a:t>
            </a:r>
            <a:endParaRPr lang="ru-RU" sz="1400" dirty="0">
              <a:solidFill>
                <a:srgbClr val="002060"/>
              </a:solidFill>
              <a:latin typeface="Corbel"/>
              <a:ea typeface="Corbel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Corbel"/>
                <a:cs typeface="Times New Roman"/>
              </a:rPr>
              <a:t>Проведение развлечения. Анализ результатов проектной деятельности. Оформление выставки на тему «Нестандартное оборудование для самомассажа и дыхательной гимнастики». Обобщение опыта.</a:t>
            </a:r>
            <a:endParaRPr lang="ru-RU" sz="1400" dirty="0">
              <a:solidFill>
                <a:srgbClr val="002060"/>
              </a:solidFill>
              <a:effectLst/>
              <a:latin typeface="Corbel"/>
              <a:ea typeface="Corbe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25147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32601"/>
            <a:ext cx="992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АВГУСТ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188640"/>
            <a:ext cx="45841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Беседа с детьми «Наши верные друзья»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620688"/>
            <a:ext cx="3779912" cy="2834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t="24708"/>
          <a:stretch>
            <a:fillRect/>
          </a:stretch>
        </p:blipFill>
        <p:spPr bwMode="auto">
          <a:xfrm>
            <a:off x="251520" y="692696"/>
            <a:ext cx="5051457" cy="2852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t="25742" r="24709" b="17295"/>
          <a:stretch>
            <a:fillRect/>
          </a:stretch>
        </p:blipFill>
        <p:spPr bwMode="auto">
          <a:xfrm>
            <a:off x="1763688" y="3462882"/>
            <a:ext cx="5904656" cy="3350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37483"/>
            <a:ext cx="708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Самомассаж, дыхательная гимнастика, гимнастика для осанки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(в течение всей работы)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4919" y="790879"/>
            <a:ext cx="4189569" cy="314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t="38757" r="13618" b="19934"/>
          <a:stretch>
            <a:fillRect/>
          </a:stretch>
        </p:blipFill>
        <p:spPr bwMode="auto">
          <a:xfrm>
            <a:off x="97664" y="3717032"/>
            <a:ext cx="4926064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t="10454" b="12766"/>
          <a:stretch>
            <a:fillRect/>
          </a:stretch>
        </p:blipFill>
        <p:spPr bwMode="auto">
          <a:xfrm>
            <a:off x="5364088" y="3356992"/>
            <a:ext cx="3446585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t="19180" r="6991"/>
          <a:stretch>
            <a:fillRect/>
          </a:stretch>
        </p:blipFill>
        <p:spPr bwMode="auto">
          <a:xfrm>
            <a:off x="246561" y="779160"/>
            <a:ext cx="4397447" cy="2865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5942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68263"/>
            <a:ext cx="1300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СЕНТЯБРЬ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451234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Мастер-класс для родителей «Йога- путь к здоровью»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(видео-ролик)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t="16354" b="27538"/>
          <a:stretch>
            <a:fillRect/>
          </a:stretch>
        </p:blipFill>
        <p:spPr bwMode="auto">
          <a:xfrm>
            <a:off x="4602434" y="116631"/>
            <a:ext cx="4431865" cy="3315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r="27809" b="20706"/>
          <a:stretch>
            <a:fillRect/>
          </a:stretch>
        </p:blipFill>
        <p:spPr bwMode="auto">
          <a:xfrm>
            <a:off x="0" y="1991929"/>
            <a:ext cx="5940152" cy="4893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914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84470"/>
            <a:ext cx="2803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Картотека самомассажа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141082"/>
            <a:ext cx="5436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Консультация для родителей «Самомассаж как эффективное средство укрепления защитных сил организма»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29" y="1268760"/>
            <a:ext cx="4162441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97" y="1268760"/>
            <a:ext cx="4502271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08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404664"/>
            <a:ext cx="5227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Изготовление совместно с детьми нетрадиционного оборудования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для дыхательной гимнастики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8150" t="6631" r="14520"/>
          <a:stretch>
            <a:fillRect/>
          </a:stretch>
        </p:blipFill>
        <p:spPr bwMode="auto">
          <a:xfrm>
            <a:off x="1" y="1889448"/>
            <a:ext cx="4427984" cy="460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3580"/>
          <a:stretch>
            <a:fillRect/>
          </a:stretch>
        </p:blipFill>
        <p:spPr bwMode="auto">
          <a:xfrm>
            <a:off x="4476585" y="1916832"/>
            <a:ext cx="4667415" cy="4580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88640"/>
            <a:ext cx="2411164" cy="1808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0277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51150"/>
            <a:ext cx="5183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Создание картотеки дыхательной гимнастики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580618"/>
            <a:ext cx="5634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Буклет для родителей «Дыхательная гимнастика»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123\AppData\Local\Temp\Rar$DI36.597\IMG-20201027-WA00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4374486" cy="5832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23\Favorites\Desktop\IMG_20201028_111354_resized_20201028_11142069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9" t="2784" r="5939" b="7861"/>
          <a:stretch/>
        </p:blipFill>
        <p:spPr bwMode="auto">
          <a:xfrm>
            <a:off x="229582" y="998935"/>
            <a:ext cx="4342418" cy="57424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35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295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МБДОУ_8</cp:lastModifiedBy>
  <cp:revision>19</cp:revision>
  <dcterms:created xsi:type="dcterms:W3CDTF">2020-10-05T12:31:19Z</dcterms:created>
  <dcterms:modified xsi:type="dcterms:W3CDTF">2020-12-07T13:16:09Z</dcterms:modified>
</cp:coreProperties>
</file>