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0" r:id="rId3"/>
    <p:sldId id="264" r:id="rId4"/>
    <p:sldId id="265" r:id="rId5"/>
    <p:sldId id="266" r:id="rId6"/>
    <p:sldId id="271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0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Картинки по запросу фон для презентации про сказ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0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2000240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Социально-личностное развитие дошкольников посредством русской народной сказки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357290" y="428604"/>
            <a:ext cx="67866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ОБЩЕРАЗВИВАЮЩЕГО ВИДА №8 «РЯБИНКА» ГОРОДА БЕЛОРЕЧЕИСКА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ОБРАЗОВАНИЯ БЕЛОРЕЧЕНСКИЙ РАЙОН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6286520"/>
            <a:ext cx="6215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воспитатель Долгова Ольга Борисовна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фон для презентации про сказ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0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143372" y="1643050"/>
            <a:ext cx="42862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Ребенок в сказке вырастает мудрым.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духом тверже и добрее. Ведь тот, кто сказку с детства любит, тот в жизни злым уже не будет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214290"/>
            <a:ext cx="314327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42976" y="4000504"/>
            <a:ext cx="67151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Дошкольное детство – время активного вхождения ребенка в широкий социальный мир, установления разнообразных взаимоотношений со взрослым и сверстниками, пробуждения гуманных чувств.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Картинки по запросу картинки к русским нар сказкам чтобы вставить в презентаци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14422"/>
            <a:ext cx="2071702" cy="2589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фон для презентации про сказ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066"/>
            <a:ext cx="9144000" cy="6871066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00298" y="214290"/>
            <a:ext cx="421484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ПЕДАГОГИЧЕСКАЯ НАПРВЛЕННОСТЬ СКАЗКИ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357290" y="1071546"/>
            <a:ext cx="54292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сказке зашифрованы важнейшие общечеловеческие ценности</a:t>
            </a:r>
            <a:endParaRPr kumimoji="0" lang="en-US" b="0" i="1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1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i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000240"/>
            <a:ext cx="5936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i="1" dirty="0" smtClean="0"/>
              <a:t> 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социальная память народа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50030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Сказка раскрывает перед ребёнком то, что в мире есть зло, но непременно присутствует и добро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3714752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Сказка дидактична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4357694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Гендерный</a:t>
            </a:r>
            <a:r>
              <a:rPr lang="ru-RU" i="1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i="1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50720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Фантастический</a:t>
            </a:r>
            <a:r>
              <a:rPr lang="ru-RU" i="1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мир пробуждает творческие способности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Картинки по запросу герои русских сказок. клипарты, картинки для раскрашивани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929066"/>
            <a:ext cx="261031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фон для презентации про сказ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5984" y="428604"/>
            <a:ext cx="492922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РЕБЁНОК ТЯНЕТСЯ К СКАЗКЕ?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142976" y="1000108"/>
            <a:ext cx="335755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Сказка оптимистична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1571612"/>
            <a:ext cx="464347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Увлекательность сюжета, описание чудес, необычных событий, забавность и присутствие юмора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2786058"/>
            <a:ext cx="464347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Ребёнок легко принимает образ героя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571876"/>
            <a:ext cx="464347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интуитивно чувствуют, что сказки не реальны, но допускают, что события сказки могли бы происходить в действительности.</a:t>
            </a:r>
          </a:p>
          <a:p>
            <a:endParaRPr lang="ru-RU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42976" y="5000636"/>
            <a:ext cx="364333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сказке возможно всё и мечта сбывается.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Картинки по запросу герои русских сказок. клипарты, картинки для раскрашивани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500174"/>
            <a:ext cx="2571768" cy="35004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фон для презентации про сказ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066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85984" y="428604"/>
            <a:ext cx="492922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РАБОТЫ СО СКАЗКОЙ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142984"/>
            <a:ext cx="47863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Выяснение основной темы, идеи сказки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Размышление над мотивами поведения героя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Выявление способов преодоления трудностей, которые даёт сказка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Отношение героя к окружающему миру и самому себе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Осознание эмоций, которые вызывает сказка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Картинки по запросу картинки для раскрашивания, клипарты к русским народным сказкам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071678"/>
            <a:ext cx="235745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фон для презентации про сказ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0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357166"/>
            <a:ext cx="385765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571612"/>
            <a:ext cx="778674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Князева О. Л.,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Маханёва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 Д. «Приобщение детей к истокам русской народной культуры» - СПб. ,1997.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Майер А. А. «Введение детей в проблемы социальной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действи-тельности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Детство Пресс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Программа приобщения ребёнка к социальному миру – Дошкольное воспитание. №1- 1996- с. 59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Вачков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И.В.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Развитие самосознания через психологическую сказку.»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Зинкевич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–Евстигнеева Т.Д. «Формы и методы работы со сказками»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Зинкевич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–Евстигнеева Т.Д «Основы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сказкотерапии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Речь, 2008г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фон для презентации про сказ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0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1500174"/>
            <a:ext cx="55011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артинки по запросу картинки, клипарты - бабушки и дедушки к русским нар сказка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000372"/>
            <a:ext cx="202406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328</Words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31</cp:revision>
  <dcterms:created xsi:type="dcterms:W3CDTF">2017-09-23T10:13:15Z</dcterms:created>
  <dcterms:modified xsi:type="dcterms:W3CDTF">2017-10-22T15:55:26Z</dcterms:modified>
</cp:coreProperties>
</file>