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5" r:id="rId2"/>
    <p:sldId id="264" r:id="rId3"/>
    <p:sldId id="260" r:id="rId4"/>
    <p:sldId id="263" r:id="rId5"/>
    <p:sldId id="261" r:id="rId6"/>
    <p:sldId id="258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75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455236"/>
            <a:ext cx="4608513" cy="345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648" y="836712"/>
            <a:ext cx="7247216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1772816"/>
            <a:ext cx="68822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Отчёт </a:t>
            </a:r>
            <a:r>
              <a:rPr lang="ru-RU" i="1" dirty="0">
                <a:solidFill>
                  <a:srgbClr val="FF0000"/>
                </a:solidFill>
              </a:rPr>
              <a:t>о </a:t>
            </a:r>
            <a:r>
              <a:rPr lang="ru-RU" i="1" dirty="0" smtClean="0">
                <a:solidFill>
                  <a:srgbClr val="FF0000"/>
                </a:solidFill>
              </a:rPr>
              <a:t>проведённой </a:t>
            </a:r>
            <a:r>
              <a:rPr lang="ru-RU" i="1" dirty="0">
                <a:solidFill>
                  <a:srgbClr val="FF0000"/>
                </a:solidFill>
              </a:rPr>
              <a:t>акции, </a:t>
            </a:r>
            <a:r>
              <a:rPr lang="ru-RU" i="1" dirty="0" smtClean="0">
                <a:solidFill>
                  <a:srgbClr val="FF0000"/>
                </a:solidFill>
              </a:rPr>
              <a:t>посвящённой </a:t>
            </a:r>
            <a:r>
              <a:rPr lang="ru-RU" i="1" dirty="0">
                <a:solidFill>
                  <a:srgbClr val="FF0000"/>
                </a:solidFill>
              </a:rPr>
              <a:t>Дню образования Краснодарского края «Процветай, любимый </a:t>
            </a:r>
            <a:r>
              <a:rPr lang="ru-RU" i="1" dirty="0" smtClean="0">
                <a:solidFill>
                  <a:srgbClr val="FF0000"/>
                </a:solidFill>
              </a:rPr>
              <a:t>край!»</a:t>
            </a:r>
            <a:endParaRPr lang="ru-RU" i="1" dirty="0">
              <a:solidFill>
                <a:srgbClr val="FF0000"/>
              </a:solidFill>
            </a:endParaRPr>
          </a:p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в подготовительной </a:t>
            </a:r>
            <a:r>
              <a:rPr lang="ru-RU" i="1" dirty="0">
                <a:solidFill>
                  <a:srgbClr val="FF0000"/>
                </a:solidFill>
              </a:rPr>
              <a:t>к школе группе №5</a:t>
            </a:r>
          </a:p>
          <a:p>
            <a:pPr algn="ctr"/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339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spcBef>
                <a:spcPts val="750"/>
              </a:spcBef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Цель: Создание условий для формирования нравственно-патриотических чувств </a:t>
            </a:r>
            <a:r>
              <a:rPr lang="ru-RU" sz="1400" dirty="0" smtClean="0">
                <a:latin typeface="Times New Roman"/>
                <a:ea typeface="Times New Roman"/>
              </a:rPr>
              <a:t>путём </a:t>
            </a:r>
            <a:r>
              <a:rPr lang="ru-RU" sz="1400" dirty="0">
                <a:latin typeface="Times New Roman"/>
                <a:ea typeface="Times New Roman"/>
              </a:rPr>
              <a:t>знакомства с особенностями истории и культуры родного края. </a:t>
            </a:r>
            <a:r>
              <a:rPr lang="ru-RU" sz="1200" dirty="0">
                <a:latin typeface="Times New Roman"/>
                <a:ea typeface="Times New Roman"/>
              </a:rPr>
              <a:t/>
            </a:r>
            <a:br>
              <a:rPr lang="ru-RU" sz="1200" dirty="0">
                <a:latin typeface="Times New Roman"/>
                <a:ea typeface="Times New Roman"/>
              </a:rPr>
            </a:b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628800"/>
            <a:ext cx="5122912" cy="4826936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750"/>
              </a:spcBef>
              <a:spcAft>
                <a:spcPts val="0"/>
              </a:spcAft>
            </a:pPr>
            <a:r>
              <a:rPr lang="ru-RU" sz="2800" b="1" dirty="0" smtClean="0">
                <a:latin typeface="Times New Roman"/>
                <a:ea typeface="Times New Roman"/>
              </a:rPr>
              <a:t>Программные  </a:t>
            </a:r>
            <a:r>
              <a:rPr lang="ru-RU" sz="2800" b="1" dirty="0">
                <a:latin typeface="Times New Roman"/>
                <a:ea typeface="Times New Roman"/>
              </a:rPr>
              <a:t>задачи: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solidFill>
                  <a:srgbClr val="303F50"/>
                </a:solidFill>
                <a:latin typeface="Times New Roman"/>
                <a:ea typeface="Times New Roman"/>
              </a:rPr>
              <a:t> </a:t>
            </a:r>
            <a:r>
              <a:rPr lang="ru-RU" sz="2800" dirty="0">
                <a:latin typeface="Times New Roman"/>
                <a:ea typeface="Times New Roman"/>
              </a:rPr>
              <a:t>- формирование нравственно-патриотических чувств путём знакомства с особенностями истории и культуры родного края;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- ознакомление дошкольников с народными традициями и обрядами;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- ознакомление дошкольников с элементами народно-прикладного искусства;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- воспитание патриотизма у дошкольников, любви к своей «малой Родине»;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- </a:t>
            </a:r>
            <a:r>
              <a:rPr lang="ru-RU" sz="2800" dirty="0">
                <a:latin typeface="Times New Roman"/>
                <a:ea typeface="Times New Roman"/>
              </a:rPr>
              <a:t>формирование элементарных представлений о быте, традициях Кубани; 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- развитие познавательного интереса к </a:t>
            </a:r>
            <a:r>
              <a:rPr lang="ru-RU" sz="2800" dirty="0" smtClean="0">
                <a:latin typeface="Times New Roman"/>
                <a:ea typeface="Times New Roman"/>
              </a:rPr>
              <a:t>истории</a:t>
            </a:r>
            <a:r>
              <a:rPr lang="ru-RU" sz="2800" dirty="0">
                <a:latin typeface="Times New Roman"/>
                <a:ea typeface="Times New Roman"/>
              </a:rPr>
              <a:t>.</a:t>
            </a:r>
            <a:endParaRPr lang="ru-RU" sz="24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361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41" b="35636"/>
          <a:stretch/>
        </p:blipFill>
        <p:spPr bwMode="auto">
          <a:xfrm>
            <a:off x="251520" y="1685156"/>
            <a:ext cx="3564010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28"/>
          <a:stretch/>
        </p:blipFill>
        <p:spPr bwMode="auto">
          <a:xfrm>
            <a:off x="3995936" y="1724397"/>
            <a:ext cx="4030435" cy="38838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332" y="260648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В честь праздника было проведено музыкальное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развлечение на тему: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«Процветай, любимый край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» 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37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239000" cy="1512168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 детьми были организованы соревнования, задачей которых было </a:t>
            </a:r>
            <a:r>
              <a:rPr lang="ru-RU" sz="1600" b="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воспитание у детей </a:t>
            </a:r>
            <a:r>
              <a:rPr lang="ru-RU" sz="1600" b="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чувства </a:t>
            </a:r>
            <a:r>
              <a:rPr lang="ru-RU" sz="1600" b="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взаимовыручки, поддержки, развитие физических качеств, инициативности, самостоятельности и ответственности. </a:t>
            </a:r>
            <a:r>
              <a:rPr lang="ru-RU" sz="1600" b="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600" b="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sz="16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6" t="16628" r="6600" b="13604"/>
          <a:stretch/>
        </p:blipFill>
        <p:spPr bwMode="auto">
          <a:xfrm>
            <a:off x="4355976" y="1781175"/>
            <a:ext cx="3756742" cy="4274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2" r="22119" b="14420"/>
          <a:stretch/>
        </p:blipFill>
        <p:spPr bwMode="auto">
          <a:xfrm>
            <a:off x="395536" y="1781175"/>
            <a:ext cx="3312367" cy="4410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112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012632" cy="698336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atin typeface="Times New Roman"/>
                <a:ea typeface="Calibri"/>
              </a:rPr>
              <a:t>Просмотр </a:t>
            </a:r>
            <a:r>
              <a:rPr lang="ru-RU" sz="2000" dirty="0" smtClean="0">
                <a:latin typeface="Times New Roman"/>
                <a:ea typeface="Calibri"/>
              </a:rPr>
              <a:t>презентации на тему:</a:t>
            </a:r>
            <a:br>
              <a:rPr lang="ru-RU" sz="2000" dirty="0" smtClean="0">
                <a:latin typeface="Times New Roman"/>
                <a:ea typeface="Calibri"/>
              </a:rPr>
            </a:br>
            <a:r>
              <a:rPr lang="ru-RU" sz="2000" dirty="0" smtClean="0">
                <a:latin typeface="Times New Roman"/>
                <a:ea typeface="Calibri"/>
              </a:rPr>
              <a:t>«Традиции </a:t>
            </a:r>
            <a:r>
              <a:rPr lang="ru-RU" sz="2000" dirty="0">
                <a:latin typeface="Times New Roman"/>
                <a:ea typeface="Calibri"/>
              </a:rPr>
              <a:t>и </a:t>
            </a:r>
            <a:r>
              <a:rPr lang="ru-RU" sz="2000" dirty="0" smtClean="0">
                <a:latin typeface="Times New Roman"/>
                <a:ea typeface="Calibri"/>
              </a:rPr>
              <a:t>ремёсла </a:t>
            </a:r>
            <a:r>
              <a:rPr lang="ru-RU" sz="2000" dirty="0">
                <a:latin typeface="Times New Roman"/>
                <a:ea typeface="Calibri"/>
              </a:rPr>
              <a:t>Кубани</a:t>
            </a:r>
            <a:r>
              <a:rPr lang="ru-RU" sz="2000" dirty="0" smtClean="0">
                <a:latin typeface="Times New Roman"/>
                <a:ea typeface="Calibri"/>
              </a:rPr>
              <a:t>» </a:t>
            </a:r>
            <a:endParaRPr lang="ru-RU" sz="2000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80728"/>
            <a:ext cx="3672408" cy="54836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903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116632"/>
            <a:ext cx="4896544" cy="1183074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0" cap="none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Из рассказа воспитателя ребята узнали, что народные ремесла – важная часть традиционной культуры. Особенно живо дети реагировали на рассказ о гончарном ремесле, после чего им предстояла работа в гончарной мастерской. </a:t>
            </a:r>
            <a:r>
              <a:rPr lang="ru-RU" sz="1600" b="0" cap="none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sz="1600" b="0" cap="none" dirty="0" smtClean="0">
                <a:latin typeface="Calibri"/>
                <a:ea typeface="Calibri"/>
                <a:cs typeface="Times New Roman"/>
              </a:rPr>
            </a:br>
            <a:endParaRPr lang="ru-RU" sz="1600" b="0" cap="non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857" y="1484784"/>
            <a:ext cx="3635408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C:\Users\Андрей\Desktop\cf81784c-d469-41ac-8461-c3d17abefcaf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6632"/>
            <a:ext cx="2952328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83568" y="5085184"/>
            <a:ext cx="309634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471" y="3356992"/>
            <a:ext cx="3276364" cy="3728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037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692696"/>
            <a:ext cx="3268216" cy="1296144"/>
          </a:xfrm>
        </p:spPr>
        <p:txBody>
          <a:bodyPr>
            <a:noAutofit/>
          </a:bodyPr>
          <a:lstStyle/>
          <a:p>
            <a:pPr algn="ctr"/>
            <a:r>
              <a:rPr lang="ru-RU" sz="2400" b="0" cap="none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</a:rPr>
              <a:t>Девочки и мальчики заинтересовались плетением коврика из лоскутов. </a:t>
            </a:r>
            <a:endParaRPr lang="ru-RU" sz="2400" b="0" cap="none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0" y="15313"/>
            <a:ext cx="4882624" cy="36644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C:\Users\Андрей\Desktop\df91f6c4-fb02-476d-a57b-cb4c618d40e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08920"/>
            <a:ext cx="4316647" cy="3974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9126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4695</TotalTime>
  <Words>135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Изящная</vt:lpstr>
      <vt:lpstr>Презентация PowerPoint</vt:lpstr>
      <vt:lpstr>Цель: Создание условий для формирования нравственно-патриотических чувств путём знакомства с особенностями истории и культуры родного края.  </vt:lpstr>
      <vt:lpstr>Презентация PowerPoint</vt:lpstr>
      <vt:lpstr>С детьми были организованы соревнования, задачей которых было воспитание у детей чувства взаимовыручки, поддержки, развитие физических качеств, инициативности, самостоятельности и ответственности.  </vt:lpstr>
      <vt:lpstr>Просмотр презентации на тему: «Традиции и ремёсла Кубани» </vt:lpstr>
      <vt:lpstr>Из рассказа воспитателя ребята узнали, что народные ремесла – важная часть традиционной культуры. Особенно живо дети реагировали на рассказ о гончарном ремесле, после чего им предстояла работа в гончарной мастерской.  </vt:lpstr>
      <vt:lpstr>Девочки и мальчики заинтересовались плетением коврика из лоскутов.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МБДОУ_8</cp:lastModifiedBy>
  <cp:revision>15</cp:revision>
  <dcterms:created xsi:type="dcterms:W3CDTF">2020-10-08T03:29:37Z</dcterms:created>
  <dcterms:modified xsi:type="dcterms:W3CDTF">2020-11-05T07:02:42Z</dcterms:modified>
</cp:coreProperties>
</file>