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4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377" y="-1"/>
            <a:ext cx="12270377" cy="6858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78823" y="5349875"/>
            <a:ext cx="6687671" cy="36933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В</a:t>
            </a:r>
            <a:r>
              <a:rPr lang="ru-RU" dirty="0" smtClean="0"/>
              <a:t>ыполнила: старший воспитатель МБДОУ Д.С № 8 </a:t>
            </a:r>
            <a:r>
              <a:rPr lang="ru-RU" dirty="0" err="1" smtClean="0"/>
              <a:t>Солодкая</a:t>
            </a:r>
            <a:r>
              <a:rPr lang="ru-RU" dirty="0" smtClean="0"/>
              <a:t> Е.В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6229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893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49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4209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43802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089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16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91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3255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9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71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019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168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98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175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64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08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329</TotalTime>
  <Words>10</Words>
  <Application>Microsoft Office PowerPoint</Application>
  <PresentationFormat>Широкоэкранный</PresentationFormat>
  <Paragraphs>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Trebuchet MS</vt:lpstr>
      <vt:lpstr>Tw Cen MT</vt:lpstr>
      <vt:lpstr>Контур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Кристина Бубликова</dc:creator>
  <cp:lastModifiedBy>Кристина Бубликова</cp:lastModifiedBy>
  <cp:revision>10</cp:revision>
  <dcterms:created xsi:type="dcterms:W3CDTF">2019-10-14T08:30:27Z</dcterms:created>
  <dcterms:modified xsi:type="dcterms:W3CDTF">2019-10-15T09:23:19Z</dcterms:modified>
</cp:coreProperties>
</file>