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0" r:id="rId2"/>
    <p:sldId id="266" r:id="rId3"/>
    <p:sldId id="256" r:id="rId4"/>
    <p:sldId id="261" r:id="rId5"/>
    <p:sldId id="262" r:id="rId6"/>
    <p:sldId id="263" r:id="rId7"/>
    <p:sldId id="265" r:id="rId8"/>
    <p:sldId id="264" r:id="rId9"/>
  </p:sldIdLst>
  <p:sldSz cx="6858000" cy="9144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990000"/>
    <a:srgbClr val="00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448" y="-3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D81E0-706A-42BB-B8CE-72A3DED8EBAA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052AC5-24C1-4F6D-B10E-9BB796D84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52AC5-24C1-4F6D-B10E-9BB796D8478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52AC5-24C1-4F6D-B10E-9BB796D8478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B691B-F3EB-47F9-8EB2-ECE6BEEC1A52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BD849-1A55-4B1E-84C9-85B43659C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338A5-DA7A-47A0-B309-CF171D0285E2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ECAF9-0EAD-4F86-815C-1180977D7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1B159-7BFC-4DD9-A77D-EF5849CEECEB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54E68-8437-44A1-80B2-31A0F3089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72731-1D58-4F0A-A3BE-6A1F4D8F470A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79EB6-F8E1-4F55-8BE9-593DCC93D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3800B-5BDA-4898-9A5B-4ABF372D7EF1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8BA88-1809-4C07-B8E1-2007AF771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D1FDF-F233-4CE0-BA9E-AEB11C2FA560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1BD68-EF01-4722-8702-0CBBFF523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8B728-F160-4947-94E3-B00492CEE29C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1B143-6A2C-407A-A69E-36C00E6B9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CBEC-AC16-49D1-9E6A-90EC776025CA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9CF39-FF94-4D97-BA70-ADA3E076A0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C8891-BAA6-4707-B2CF-26B22C9A9625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9806-10FE-4676-98FD-C7EAACDB94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B2198-3345-4266-B05C-170A1494994E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FF3E0-604C-4A13-AAD2-7D6916277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E4FF7-4BEE-400C-93CE-57EFE4C4C80F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C5A1D-EC04-47D9-B66B-F250419FAC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7F0893-4603-4DFD-B987-2AEC184F44D0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55CEB6-6D65-4374-AD3F-7C8511D657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-11113" y="0"/>
            <a:ext cx="6869113" cy="9144000"/>
            <a:chOff x="-11113" y="0"/>
            <a:chExt cx="6869113" cy="9144000"/>
          </a:xfrm>
        </p:grpSpPr>
        <p:pic>
          <p:nvPicPr>
            <p:cNvPr id="1331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4594" b="2309"/>
            <a:stretch>
              <a:fillRect/>
            </a:stretch>
          </p:blipFill>
          <p:spPr bwMode="auto">
            <a:xfrm>
              <a:off x="-11113" y="0"/>
              <a:ext cx="6869113" cy="91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4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79513" y="2471738"/>
              <a:ext cx="4498975" cy="1225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5" name="Picture 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6672" y="720055"/>
              <a:ext cx="1115591" cy="1473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6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49725" y="539750"/>
              <a:ext cx="1938338" cy="1931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7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43075" y="1258888"/>
              <a:ext cx="1816100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8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36613" y="1303338"/>
              <a:ext cx="4949825" cy="2365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Прямоугольник 2"/>
            <p:cNvSpPr/>
            <p:nvPr/>
          </p:nvSpPr>
          <p:spPr>
            <a:xfrm>
              <a:off x="2435225" y="3863975"/>
              <a:ext cx="3429000" cy="7080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i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Октябрь 2018</a:t>
              </a:r>
            </a:p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i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Выпуск 2</a:t>
              </a:r>
              <a:r>
                <a:rPr lang="ru-RU" i="1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33375" y="4643438"/>
              <a:ext cx="6264275" cy="30623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rgbClr val="6600FF"/>
                  </a:solidFill>
                  <a:latin typeface="Times New Roman" pitchFamily="18" charset="0"/>
                  <a:cs typeface="Times New Roman" pitchFamily="18" charset="0"/>
                </a:rPr>
                <a:t>                            </a:t>
              </a:r>
              <a:r>
                <a:rPr lang="ru-RU" sz="20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 нашем номере</a:t>
              </a:r>
              <a:r>
                <a:rPr lang="ru-RU" sz="2000" b="1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  <a:endPara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- Тренировочная эвакуация детей прошла успешно!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ru-RU" b="1" dirty="0">
                  <a:solidFill>
                    <a:srgbClr val="66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Конкурс «Воспитатель года Кубани - 2019»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 Осенние праздники в нашем саду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 «Бабушки и дедушки - лучшие друзья» 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развлечение в средней группе №2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b="1" dirty="0" err="1">
                  <a:latin typeface="Times New Roman" pitchFamily="18" charset="0"/>
                  <a:cs typeface="Times New Roman" pitchFamily="18" charset="0"/>
                </a:rPr>
                <a:t>Общеродительское</a:t>
              </a:r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 собрание</a:t>
              </a:r>
            </a:p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latin typeface="+mn-lt"/>
                </a:rPr>
                <a:t> </a:t>
              </a:r>
            </a:p>
          </p:txBody>
        </p:sp>
        <p:pic>
          <p:nvPicPr>
            <p:cNvPr id="13321" name="Picture 2" descr="https://banner2.kisspng.com/20180503/fhq/kisspng-pumpkin-winter-squash-quotation-gourd-m-dish-5aeb9718b3d411.2291246015253890807366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EEEEEE"/>
                </a:clrFrom>
                <a:clrTo>
                  <a:srgbClr val="EEEEE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05064" y="6444208"/>
              <a:ext cx="2627312" cy="2160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9525" y="0"/>
            <a:ext cx="6848475" cy="9144000"/>
            <a:chOff x="9525" y="0"/>
            <a:chExt cx="6848475" cy="9144000"/>
          </a:xfrm>
        </p:grpSpPr>
        <p:pic>
          <p:nvPicPr>
            <p:cNvPr id="1433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3328" b="3004"/>
            <a:stretch>
              <a:fillRect/>
            </a:stretch>
          </p:blipFill>
          <p:spPr bwMode="auto">
            <a:xfrm>
              <a:off x="9525" y="0"/>
              <a:ext cx="6848475" cy="91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 descr="F:\фото газета\IMG_3580.JPG"/>
            <p:cNvPicPr>
              <a:picLocks noChangeAspect="1" noChangeArrowheads="1"/>
            </p:cNvPicPr>
            <p:nvPr/>
          </p:nvPicPr>
          <p:blipFill>
            <a:blip r:embed="rId3" cstate="print"/>
            <a:srcRect l="18500" t="9838" r="6951" b="4326"/>
            <a:stretch>
              <a:fillRect/>
            </a:stretch>
          </p:blipFill>
          <p:spPr bwMode="auto">
            <a:xfrm>
              <a:off x="3761656" y="1619672"/>
              <a:ext cx="3096344" cy="4753542"/>
            </a:xfrm>
            <a:prstGeom prst="rect">
              <a:avLst/>
            </a:prstGeom>
            <a:noFill/>
          </p:spPr>
        </p:pic>
        <p:pic>
          <p:nvPicPr>
            <p:cNvPr id="1027" name="Picture 3" descr="F:\фото газета\IMG_3586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6672" y="5652120"/>
              <a:ext cx="4176464" cy="31323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" name="TextBox 4"/>
            <p:cNvSpPr txBox="1"/>
            <p:nvPr/>
          </p:nvSpPr>
          <p:spPr>
            <a:xfrm>
              <a:off x="332656" y="827584"/>
              <a:ext cx="3312368" cy="4801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10 октября в нашем детском саду прошла учебная эвакуация по отработке навыков действий в чрезвычайных ситуациях среди сотрудников и воспитанников ДОУ. По сигналу тревожной кнопки оперативно и слажено был организован выход детей на территорию детского сада. Благодаря грамотным действиям и чётким инструкциям сотрудников детского сада, наши воспитанники были благополучно эвакуированы. 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9525" y="0"/>
            <a:ext cx="6848475" cy="9144000"/>
            <a:chOff x="9525" y="0"/>
            <a:chExt cx="6848475" cy="9144000"/>
          </a:xfrm>
        </p:grpSpPr>
        <p:pic>
          <p:nvPicPr>
            <p:cNvPr id="1433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3328" b="3004"/>
            <a:stretch>
              <a:fillRect/>
            </a:stretch>
          </p:blipFill>
          <p:spPr bwMode="auto">
            <a:xfrm>
              <a:off x="9525" y="0"/>
              <a:ext cx="6848475" cy="91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8640" y="1187624"/>
              <a:ext cx="2846388" cy="485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3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14825" y="6443663"/>
              <a:ext cx="2457450" cy="2268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0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40968" y="4355976"/>
              <a:ext cx="3508736" cy="2069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Picture 5" descr="C:\Users\User\Desktop\фото нагазету октябрь 2\KZGD5436.JPG"/>
            <p:cNvPicPr>
              <a:picLocks noChangeAspect="1" noChangeArrowheads="1"/>
            </p:cNvPicPr>
            <p:nvPr/>
          </p:nvPicPr>
          <p:blipFill>
            <a:blip r:embed="rId6" cstate="print"/>
            <a:srcRect t="16412" r="14211" b="11459"/>
            <a:stretch>
              <a:fillRect/>
            </a:stretch>
          </p:blipFill>
          <p:spPr bwMode="auto">
            <a:xfrm>
              <a:off x="115888" y="6473825"/>
              <a:ext cx="4064000" cy="2370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3140968" y="683568"/>
              <a:ext cx="3528392" cy="353943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990000"/>
                  </a:solidFill>
                </a:rPr>
                <a:t>В октябре в нашем городе прошел муниципальный этап краевого профессионального конкурса «Воспитатель года Кубани – 2019». Представителем нашего учреждения стала </a:t>
              </a:r>
              <a:r>
                <a:rPr lang="ru-RU" sz="1600" b="1" dirty="0" err="1" smtClean="0">
                  <a:solidFill>
                    <a:srgbClr val="990000"/>
                  </a:solidFill>
                </a:rPr>
                <a:t>Синатулина</a:t>
              </a:r>
              <a:r>
                <a:rPr lang="ru-RU" sz="1600" b="1" dirty="0" smtClean="0">
                  <a:solidFill>
                    <a:srgbClr val="990000"/>
                  </a:solidFill>
                </a:rPr>
                <a:t> Юлия Георгиевна воспитатель старшей группы №4, которая с достоинством прошла все этапы и стала заслуженным лауреатом данного конкурса. </a:t>
              </a:r>
            </a:p>
            <a:p>
              <a:pPr algn="ctr"/>
              <a:r>
                <a:rPr lang="ru-RU" sz="1600" b="1" dirty="0" smtClean="0">
                  <a:solidFill>
                    <a:srgbClr val="990000"/>
                  </a:solidFill>
                </a:rPr>
                <a:t>Весь коллектив нашего сада поздравляет Юлию Георгиевну и желает дальнейших профессиональных успехов.</a:t>
              </a:r>
              <a:endParaRPr lang="ru-RU" sz="1600" b="1" dirty="0">
                <a:solidFill>
                  <a:srgbClr val="99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9525" y="0"/>
            <a:ext cx="6848475" cy="9144000"/>
            <a:chOff x="9525" y="0"/>
            <a:chExt cx="6848475" cy="9144000"/>
          </a:xfrm>
        </p:grpSpPr>
        <p:pic>
          <p:nvPicPr>
            <p:cNvPr id="15361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3328" b="3004"/>
            <a:stretch>
              <a:fillRect/>
            </a:stretch>
          </p:blipFill>
          <p:spPr bwMode="auto">
            <a:xfrm>
              <a:off x="9525" y="0"/>
              <a:ext cx="6848475" cy="91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62425" y="6137275"/>
              <a:ext cx="2563813" cy="277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l="18729" t="2715" r="13771" b="4752"/>
            <a:stretch>
              <a:fillRect/>
            </a:stretch>
          </p:blipFill>
          <p:spPr bwMode="auto">
            <a:xfrm>
              <a:off x="4162425" y="2446338"/>
              <a:ext cx="2643188" cy="3595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Прямоугольник 1"/>
            <p:cNvSpPr/>
            <p:nvPr/>
          </p:nvSpPr>
          <p:spPr>
            <a:xfrm>
              <a:off x="406400" y="683568"/>
              <a:ext cx="554288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6600FF"/>
                  </a:solidFill>
                  <a:latin typeface="Georgia"/>
                </a:rPr>
                <a:t>Заглянул сегодня праздник в каждый дом,</a:t>
              </a:r>
            </a:p>
            <a:p>
              <a:pPr algn="ctr"/>
              <a:r>
                <a:rPr lang="ru-RU" sz="1600" b="1" dirty="0">
                  <a:solidFill>
                    <a:srgbClr val="6600FF"/>
                  </a:solidFill>
                  <a:latin typeface="Georgia"/>
                </a:rPr>
                <a:t>Потому что бродит осень за окном.</a:t>
              </a:r>
            </a:p>
            <a:p>
              <a:pPr algn="ctr"/>
              <a:r>
                <a:rPr lang="ru-RU" sz="1600" b="1" dirty="0">
                  <a:solidFill>
                    <a:srgbClr val="6600FF"/>
                  </a:solidFill>
                  <a:latin typeface="Georgia"/>
                </a:rPr>
                <a:t>Заглянул осенний праздник в детский сад,</a:t>
              </a:r>
            </a:p>
            <a:p>
              <a:pPr algn="ctr"/>
              <a:r>
                <a:rPr lang="ru-RU" sz="1600" b="1" dirty="0">
                  <a:solidFill>
                    <a:srgbClr val="6600FF"/>
                  </a:solidFill>
                  <a:latin typeface="Georgia"/>
                </a:rPr>
                <a:t>Чтоб порадовать и взрослых, и ребят!</a:t>
              </a:r>
              <a:endParaRPr lang="ru-RU" sz="1600" b="1" i="0" dirty="0">
                <a:solidFill>
                  <a:srgbClr val="6600FF"/>
                </a:solidFill>
                <a:effectLst/>
                <a:latin typeface="Georgia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84535" y="2123728"/>
              <a:ext cx="4129088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rgbClr val="2E2E2E"/>
                  </a:solidFill>
                  <a:latin typeface="Georgia"/>
                </a:rPr>
                <a:t>С </a:t>
              </a:r>
              <a:r>
                <a:rPr lang="ru-RU" b="1" dirty="0" smtClean="0">
                  <a:solidFill>
                    <a:srgbClr val="2E2E2E"/>
                  </a:solidFill>
                  <a:latin typeface="Georgia"/>
                </a:rPr>
                <a:t>22 </a:t>
              </a:r>
              <a:r>
                <a:rPr lang="ru-RU" b="1" dirty="0">
                  <a:solidFill>
                    <a:srgbClr val="2E2E2E"/>
                  </a:solidFill>
                  <a:latin typeface="Georgia"/>
                </a:rPr>
                <a:t>по </a:t>
              </a:r>
              <a:r>
                <a:rPr lang="ru-RU" b="1" dirty="0" smtClean="0">
                  <a:solidFill>
                    <a:srgbClr val="2E2E2E"/>
                  </a:solidFill>
                  <a:latin typeface="Georgia"/>
                </a:rPr>
                <a:t>26 октября </a:t>
              </a:r>
              <a:r>
                <a:rPr lang="ru-RU" b="1" dirty="0">
                  <a:solidFill>
                    <a:srgbClr val="2E2E2E"/>
                  </a:solidFill>
                  <a:latin typeface="Georgia"/>
                </a:rPr>
                <a:t>в нашем детском саду прошли осенние праздники для всех возрастных групп. Красавица Осень заглянула в каждую группу и к большим и к маленьким, никого не оставила без внимания, а дети встречали её как дорогую гостью — с песнями, танцами, сказками, играми, шутками да прибаутками!</a:t>
              </a:r>
              <a:endParaRPr lang="ru-RU" b="1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40" y="5665808"/>
              <a:ext cx="3934314" cy="3249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9525" y="0"/>
            <a:ext cx="6884988" cy="9144000"/>
            <a:chOff x="9525" y="0"/>
            <a:chExt cx="6884988" cy="9144000"/>
          </a:xfrm>
        </p:grpSpPr>
        <p:pic>
          <p:nvPicPr>
            <p:cNvPr id="1638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3328" b="3004"/>
            <a:stretch>
              <a:fillRect/>
            </a:stretch>
          </p:blipFill>
          <p:spPr bwMode="auto">
            <a:xfrm>
              <a:off x="9525" y="0"/>
              <a:ext cx="6848475" cy="91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86" name="Picture 4" descr="C:\Users\User\Desktop\фото нагазету октябрь 2\IMG_031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49688" y="755650"/>
              <a:ext cx="2789237" cy="303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87" name="Picture 5" descr="C:\Users\User\Desktop\фото нагазету октябрь 2\IMG_0303.JPG"/>
            <p:cNvPicPr>
              <a:picLocks noChangeAspect="1" noChangeArrowheads="1"/>
            </p:cNvPicPr>
            <p:nvPr/>
          </p:nvPicPr>
          <p:blipFill>
            <a:blip r:embed="rId4" cstate="print"/>
            <a:srcRect t="9483" r="8612" b="4716"/>
            <a:stretch>
              <a:fillRect/>
            </a:stretch>
          </p:blipFill>
          <p:spPr bwMode="auto">
            <a:xfrm>
              <a:off x="4141788" y="6280150"/>
              <a:ext cx="2497137" cy="2563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88" name="Picture 2" descr="C:\Users\User\Desktop\фото нагазету октябрь 2\IMG_0293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8913" y="6126163"/>
              <a:ext cx="3744912" cy="271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89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66738" y="3794125"/>
              <a:ext cx="2987675" cy="274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0" name="Picture 3" descr="C:\Users\User\Desktop\фото нагазету октябрь 2\IMG_0302.JPG"/>
            <p:cNvPicPr>
              <a:picLocks noChangeAspect="1" noChangeArrowheads="1"/>
            </p:cNvPicPr>
            <p:nvPr/>
          </p:nvPicPr>
          <p:blipFill>
            <a:blip r:embed="rId7" cstate="print"/>
            <a:srcRect b="4764"/>
            <a:stretch>
              <a:fillRect/>
            </a:stretch>
          </p:blipFill>
          <p:spPr bwMode="auto">
            <a:xfrm>
              <a:off x="3725863" y="3967163"/>
              <a:ext cx="3168650" cy="2405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Прямоугольник 7"/>
            <p:cNvSpPr/>
            <p:nvPr/>
          </p:nvSpPr>
          <p:spPr>
            <a:xfrm>
              <a:off x="188640" y="539552"/>
              <a:ext cx="3717032" cy="3293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Солнечным осенним днем в средней группе №4 прошёл замечательный семейный праздник – День бабушек и дедушек. Воспитатель Торопова Н.А. совместно с музыкальным руководителем Гороховой Е.Г. подготовила интересный сценарий с веселыми играми, танцами, песнями и стихами. Мероприятие оказалось по-домашнему тёплое, радостное и весёлое.  Бабушки и дедушки – самые любимые и долгожданные гости в нашем детском саду.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3" cstate="print"/>
          <a:srcRect t="3328" b="3004"/>
          <a:stretch>
            <a:fillRect/>
          </a:stretch>
        </p:blipFill>
        <p:spPr bwMode="auto">
          <a:xfrm>
            <a:off x="9525" y="0"/>
            <a:ext cx="6848475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88640" y="64591"/>
            <a:ext cx="6669360" cy="760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нашем саду состоялось общее родительское собрание.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Повестка общего родительского собрания была следующей: </a:t>
            </a:r>
          </a:p>
          <a:p>
            <a:pPr marL="342900" indent="-342900">
              <a:spcBef>
                <a:spcPts val="0"/>
              </a:spcBef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Знакомство с задачами дошкольного учреждения на 2018-2019 год</a:t>
            </a:r>
          </a:p>
          <a:p>
            <a:pPr marL="342900" indent="-34290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 Питание в детском саду.</a:t>
            </a:r>
          </a:p>
          <a:p>
            <a:pPr marL="342900" indent="-34290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3. Презентация платных образовательных услуг:</a:t>
            </a:r>
          </a:p>
          <a:p>
            <a:pPr marL="342900" indent="-342900">
              <a:spcBef>
                <a:spcPts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Робототехника</a:t>
            </a:r>
          </a:p>
          <a:p>
            <a:pPr marL="342900" indent="-342900">
              <a:spcBef>
                <a:spcPts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Умники и умницы</a:t>
            </a:r>
          </a:p>
          <a:p>
            <a:pPr marL="342900" indent="-342900">
              <a:spcBef>
                <a:spcPts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Волшебный мир звука</a:t>
            </a:r>
          </a:p>
          <a:p>
            <a:pPr marL="342900" indent="-34290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4. Выборы родительского комитета</a:t>
            </a:r>
          </a:p>
          <a:p>
            <a:pPr marL="342900" indent="-34290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5. Награждение Благодарственными письмами родителей ДОУ за</a:t>
            </a:r>
          </a:p>
          <a:p>
            <a:pPr marL="342900" indent="-34290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активное участие в жизнедеятельности учреждения.</a:t>
            </a:r>
          </a:p>
          <a:p>
            <a:pPr>
              <a:spcBef>
                <a:spcPct val="5000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Старший воспитатель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Лисецкая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Т.Н. ознакомила родителей с задачами коллектива по реализации основной общеобразовательной программы детского сада. </a:t>
            </a:r>
          </a:p>
          <a:p>
            <a:pPr>
              <a:spcBef>
                <a:spcPct val="5000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 второму вопросу выступила заведующий Виноградова С.А., подробно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рассказав об особенностях организации сбалансированного питания в детском саду, о блюдах и меню. Родители посмотрели сценку о здоровом питании с участием детей  подготовительных к школе групп и видеоролик –интервью с нашими воспитанниками  «Что ты знаешь о здоровом питании?». Также для родителей было предложена дегустация некоторых блюд, входящих в 10-дневное меню детского сада.</a:t>
            </a:r>
          </a:p>
          <a:p>
            <a:pPr marL="342900" indent="-342900">
              <a:spcBef>
                <a:spcPct val="50000"/>
              </a:spcBef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60648" y="6228184"/>
            <a:ext cx="6597352" cy="2613178"/>
            <a:chOff x="260648" y="6228184"/>
            <a:chExt cx="6597352" cy="261317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0648" y="6228184"/>
              <a:ext cx="3108828" cy="2613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" name="Picture 2" descr="F:\фото газета\IMG_3666.JPG"/>
            <p:cNvPicPr>
              <a:picLocks noChangeAspect="1" noChangeArrowheads="1"/>
            </p:cNvPicPr>
            <p:nvPr/>
          </p:nvPicPr>
          <p:blipFill>
            <a:blip r:embed="rId5" cstate="print"/>
            <a:srcRect l="6951" t="8001" r="8001" b="8001"/>
            <a:stretch>
              <a:fillRect/>
            </a:stretch>
          </p:blipFill>
          <p:spPr bwMode="auto">
            <a:xfrm>
              <a:off x="3429000" y="6300192"/>
              <a:ext cx="3429000" cy="25400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9525" y="0"/>
            <a:ext cx="6848475" cy="9144000"/>
            <a:chOff x="9525" y="0"/>
            <a:chExt cx="6848475" cy="9144000"/>
          </a:xfrm>
        </p:grpSpPr>
        <p:pic>
          <p:nvPicPr>
            <p:cNvPr id="1740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t="3328" b="3004"/>
            <a:stretch>
              <a:fillRect/>
            </a:stretch>
          </p:blipFill>
          <p:spPr bwMode="auto">
            <a:xfrm>
              <a:off x="9525" y="0"/>
              <a:ext cx="6848475" cy="91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1" name="Text Box 3"/>
            <p:cNvSpPr txBox="1">
              <a:spLocks noChangeArrowheads="1"/>
            </p:cNvSpPr>
            <p:nvPr/>
          </p:nvSpPr>
          <p:spPr bwMode="auto">
            <a:xfrm>
              <a:off x="188640" y="64591"/>
              <a:ext cx="6669360" cy="3662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16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spcBef>
                  <a:spcPts val="0"/>
                </a:spcBef>
              </a:pPr>
              <a:endParaRPr lang="ru-RU" sz="16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spcBef>
                  <a:spcPts val="0"/>
                </a:spcBef>
              </a:pPr>
              <a:endParaRPr lang="ru-RU" sz="16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Далее родителям была представлена презентация платных образовательных услуг, планируемых в 2018-2019 году.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 </a:t>
              </a:r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В ходе собрания проходил живой, активный диалог. Родители задавали интересующие их вопросы и получали исчерпывающие ответы.</a:t>
              </a:r>
            </a:p>
            <a:p>
              <a:pPr>
                <a:spcBef>
                  <a:spcPct val="50000"/>
                </a:spcBef>
              </a:pPr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В завершении мероприятия Светлана Алексеевна  торжественно вручила Благодарственные письма родителям .</a:t>
              </a:r>
            </a:p>
            <a:p>
              <a:pPr marL="342900" indent="-342900">
                <a:spcBef>
                  <a:spcPct val="50000"/>
                </a:spcBef>
              </a:pPr>
              <a:endParaRPr lang="ru-RU" sz="16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spcBef>
                  <a:spcPct val="50000"/>
                </a:spcBef>
              </a:pPr>
              <a:endParaRPr lang="ru-RU" sz="16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spcBef>
                  <a:spcPct val="50000"/>
                </a:spcBef>
              </a:pPr>
              <a:endParaRPr lang="ru-RU" sz="16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t="16568"/>
            <a:stretch>
              <a:fillRect/>
            </a:stretch>
          </p:blipFill>
          <p:spPr bwMode="auto">
            <a:xfrm>
              <a:off x="1700808" y="6372200"/>
              <a:ext cx="3912592" cy="2448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0" name="Picture 2" descr="F:\фото газета\IMG_3676.JPG"/>
            <p:cNvPicPr>
              <a:picLocks noChangeAspect="1" noChangeArrowheads="1"/>
            </p:cNvPicPr>
            <p:nvPr/>
          </p:nvPicPr>
          <p:blipFill>
            <a:blip r:embed="rId5" cstate="print"/>
            <a:srcRect l="2751" t="3801" r="11150" b="12200"/>
            <a:stretch>
              <a:fillRect/>
            </a:stretch>
          </p:blipFill>
          <p:spPr bwMode="auto">
            <a:xfrm>
              <a:off x="3113584" y="3851920"/>
              <a:ext cx="3744416" cy="2739817"/>
            </a:xfrm>
            <a:prstGeom prst="rect">
              <a:avLst/>
            </a:prstGeom>
            <a:noFill/>
          </p:spPr>
        </p:pic>
        <p:pic>
          <p:nvPicPr>
            <p:cNvPr id="2051" name="Picture 3" descr="F:\фото газета\IMG_3677.JPG"/>
            <p:cNvPicPr>
              <a:picLocks noChangeAspect="1" noChangeArrowheads="1"/>
            </p:cNvPicPr>
            <p:nvPr/>
          </p:nvPicPr>
          <p:blipFill>
            <a:blip r:embed="rId6" cstate="print"/>
            <a:srcRect l="18500" t="6601" r="12201" b="16400"/>
            <a:stretch>
              <a:fillRect/>
            </a:stretch>
          </p:blipFill>
          <p:spPr bwMode="auto">
            <a:xfrm>
              <a:off x="260647" y="2843808"/>
              <a:ext cx="3485187" cy="2904323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9525" y="0"/>
            <a:ext cx="6848475" cy="9144000"/>
            <a:chOff x="9525" y="0"/>
            <a:chExt cx="6848475" cy="9144000"/>
          </a:xfrm>
        </p:grpSpPr>
        <p:pic>
          <p:nvPicPr>
            <p:cNvPr id="1843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3328" b="3004"/>
            <a:stretch>
              <a:fillRect/>
            </a:stretch>
          </p:blipFill>
          <p:spPr bwMode="auto">
            <a:xfrm>
              <a:off x="9525" y="0"/>
              <a:ext cx="6848475" cy="91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14824" r="17059" b="12225"/>
            <a:stretch>
              <a:fillRect/>
            </a:stretch>
          </p:blipFill>
          <p:spPr bwMode="auto">
            <a:xfrm>
              <a:off x="3284984" y="4139952"/>
              <a:ext cx="2549525" cy="3619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l="19814" t="11443" r="19942" b="10493"/>
            <a:stretch>
              <a:fillRect/>
            </a:stretch>
          </p:blipFill>
          <p:spPr bwMode="auto">
            <a:xfrm>
              <a:off x="3429000" y="1043608"/>
              <a:ext cx="2311599" cy="3214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 l="14763" t="13162" r="2769"/>
            <a:stretch>
              <a:fillRect/>
            </a:stretch>
          </p:blipFill>
          <p:spPr bwMode="auto">
            <a:xfrm>
              <a:off x="836712" y="4205483"/>
              <a:ext cx="2287976" cy="3534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7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 l="14540" t="28947" r="20621" b="10464"/>
            <a:stretch>
              <a:fillRect/>
            </a:stretch>
          </p:blipFill>
          <p:spPr bwMode="auto">
            <a:xfrm>
              <a:off x="692696" y="1043608"/>
              <a:ext cx="2546821" cy="3173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9" name="Text Box 7"/>
            <p:cNvSpPr txBox="1">
              <a:spLocks noChangeArrowheads="1"/>
            </p:cNvSpPr>
            <p:nvPr/>
          </p:nvSpPr>
          <p:spPr bwMode="auto">
            <a:xfrm>
              <a:off x="332656" y="251520"/>
              <a:ext cx="6121400" cy="64633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Вручение благодарственных писем </a:t>
              </a:r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родителям за активное участие в жизни дошкольного учреждения .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48680" y="7812360"/>
              <a:ext cx="5976664" cy="861774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Уважаемые родители! В заключении хочется пожелать и в дальнейшем продолжать взаимодействовать, понимая друг друга, делая жизнь наших детей счастливой и интересной</a:t>
              </a:r>
              <a:r>
                <a:rPr lang="ru-RU" dirty="0" smtClean="0">
                  <a:solidFill>
                    <a:srgbClr val="FF0000"/>
                  </a:solidFill>
                </a:rPr>
                <a:t>.</a:t>
              </a:r>
              <a:endParaRPr lang="ru-RU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439</Words>
  <Application>Microsoft Office PowerPoint</Application>
  <PresentationFormat>Экран (4:3)</PresentationFormat>
  <Paragraphs>45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дет. сад №8</cp:lastModifiedBy>
  <cp:revision>36</cp:revision>
  <dcterms:created xsi:type="dcterms:W3CDTF">2018-11-01T06:57:09Z</dcterms:created>
  <dcterms:modified xsi:type="dcterms:W3CDTF">2018-11-20T08:08:32Z</dcterms:modified>
</cp:coreProperties>
</file>