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sldIdLst>
    <p:sldId id="267" r:id="rId3"/>
    <p:sldId id="268" r:id="rId4"/>
    <p:sldId id="270" r:id="rId5"/>
    <p:sldId id="277" r:id="rId6"/>
    <p:sldId id="281" r:id="rId7"/>
    <p:sldId id="276" r:id="rId8"/>
    <p:sldId id="275" r:id="rId9"/>
    <p:sldId id="274" r:id="rId10"/>
    <p:sldId id="273" r:id="rId11"/>
    <p:sldId id="272" r:id="rId12"/>
    <p:sldId id="271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1784" y="2906316"/>
            <a:ext cx="77724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736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6085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6085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2653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4703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17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17" y="536733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5035"/>
            <a:ext cx="2057400" cy="585073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5035"/>
            <a:ext cx="5969000" cy="585073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503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5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748"/>
            <a:ext cx="2133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7F6D5-8E2E-4CBB-A3A1-CBFB6BEA06CA}" type="datetimeFigureOut">
              <a:rPr lang="ru-RU" smtClean="0"/>
              <a:pPr/>
              <a:t>06.02.2020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748"/>
            <a:ext cx="2895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748"/>
            <a:ext cx="2133600" cy="364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725E4-323D-4C46-B5EE-256C944F64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1473" y="714356"/>
            <a:ext cx="835824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Музыкальное развлечение «Святки на Кубани»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 детей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подготовительной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школе группы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№ 11</a:t>
            </a:r>
          </a:p>
          <a:p>
            <a:pPr algn="ctr"/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 музыкальный руководитель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МБДОУ детский сад 8 г.Белореченск</a:t>
            </a:r>
          </a:p>
          <a:p>
            <a:pPr algn="ctr"/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Колмакова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В.А.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0"/>
            <a:ext cx="850112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ещё одно гадание: девушки сапожок выбрасывали за ворота: в какую сторону «нос» его посмотрит,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оттуда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жених приедет.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6084" name="Picture 4" descr="C:\Users\Валя\Desktop\святки\IMG-20200115-WA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142984"/>
            <a:ext cx="4716694" cy="5429288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28794" y="0"/>
            <a:ext cx="5457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Посиделки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сюда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позвали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вас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Поиграть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повеселиться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русский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пляс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душой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пуститься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Танец «Рождество и святки»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C:\Users\Валя\Desktop\святки\IMG-20200115-WA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28802"/>
            <a:ext cx="6238918" cy="4679189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357166"/>
            <a:ext cx="50006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этот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самый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длинный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веселый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старинный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прабабушки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прадедушки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Веселились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две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неделюшки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Рождества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Крещения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Приготовив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угощение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chemeClr val="bg1"/>
                </a:solidFill>
              </a:rPr>
              <a:t/>
            </a:r>
            <a:br>
              <a:rPr lang="en-US" sz="2400" b="1" dirty="0" smtClean="0">
                <a:solidFill>
                  <a:schemeClr val="bg1"/>
                </a:solidFill>
              </a:rPr>
            </a:b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3539428"/>
            <a:ext cx="7572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" y="0"/>
            <a:ext cx="914402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286809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Приобщение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истокам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русской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традиционной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культуре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Знакомство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понятием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Рождественские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Святки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традициями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обычаями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обрядами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связанны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проведением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гадания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народные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гуляния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колядования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Расширять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кругозор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посредством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приобщения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искусству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национальной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культуре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устойчивый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интерес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отзывчивость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произведения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музыкального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фольклора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творческих и исполнительских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способностей.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Обогащать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память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интеллектуальные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возможности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творческую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активность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фантазию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инициативность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художественный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вкус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Способствовать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развитию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патриотизма у детей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прививая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своей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нации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Прививать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народным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праздникам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традициям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14290"/>
            <a:ext cx="892971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Колядовщики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пришли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частье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принесли</a:t>
            </a:r>
            <a:r>
              <a:rPr lang="en-US" b="1" dirty="0" smtClean="0">
                <a:solidFill>
                  <a:schemeClr val="bg1"/>
                </a:solidFill>
              </a:rPr>
              <a:t/>
            </a:r>
            <a:br>
              <a:rPr lang="en-US" b="1" dirty="0" smtClean="0">
                <a:solidFill>
                  <a:schemeClr val="bg1"/>
                </a:solidFill>
              </a:rPr>
            </a:br>
            <a:endParaRPr lang="ru-RU" b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40963" name="Picture 3" descr="C:\Users\Валя\Desktop\святки\IMG-20200115-WA001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12"/>
            <a:ext cx="8273200" cy="5429288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0"/>
            <a:ext cx="65353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сами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идем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—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козу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ведем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en-US" sz="2400" dirty="0" smtClean="0">
                <a:solidFill>
                  <a:schemeClr val="bg1"/>
                </a:solidFill>
              </a:rPr>
              <a:t/>
            </a:r>
            <a:br>
              <a:rPr lang="en-US" sz="2400" dirty="0" smtClean="0">
                <a:solidFill>
                  <a:schemeClr val="bg1"/>
                </a:solidFill>
              </a:rPr>
            </a:br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48130" name="Picture 2" descr="C:\Users\Валя\Desktop\святки\IMG-20200115-WA0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00108"/>
            <a:ext cx="7215238" cy="5350885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653535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коза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ходит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пшеница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родит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 </a:t>
            </a:r>
            <a:b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коза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хвостом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жито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кустом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49154" name="Picture 2" descr="C:\Users\Валя\Desktop\святки\IMG-20200115-WA00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4"/>
            <a:ext cx="4585519" cy="485778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49155" name="Picture 3" descr="C:\Users\Валя\Desktop\святки\IMG-20200115-WA0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857364"/>
            <a:ext cx="3643338" cy="485778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214290"/>
            <a:ext cx="62730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теперь пришла пора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Поиграть нам, детвора!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«Шел козел дорогою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«У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Маланьи,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старушки»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C:\Users\Валя\Desktop\святки\IMG-20200115-WA00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823700"/>
            <a:ext cx="7143800" cy="482001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1" y="0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Заводите, дети, хоровод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удем вместе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встречать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Новый год!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Хоровод «Как на тоненький ледок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р.н.п.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Валя\Desktop\святки\IMG-20200115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85860"/>
            <a:ext cx="6392309" cy="5300394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3" y="0"/>
            <a:ext cx="89297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кто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хочет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погадать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судьбу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свою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узнать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Гадание по профессиям для детей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Валя\Desktop\святки\IMG-20200115-WA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857232"/>
            <a:ext cx="7620053" cy="571504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Валя\Desktop\zima-novyy-god-snezhinki-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Гадания для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взрослых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«Что подарит год грядущий»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хочет погадать,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судьбу свою узнать? </a:t>
            </a:r>
            <a:endParaRPr lang="en-US" sz="2400" b="1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сбудется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станется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 </a:t>
            </a:r>
            <a:b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Плохое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останется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 </a:t>
            </a:r>
            <a: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4034" name="Picture 2" descr="C:\Users\Валя\Desktop\святки\IMG-20200115-WA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212722"/>
            <a:ext cx="4180909" cy="428811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  <p:pic>
        <p:nvPicPr>
          <p:cNvPr id="44035" name="Picture 3" descr="C:\Users\Валя\Desktop\святки\IMG-20200115-WA0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214554"/>
            <a:ext cx="3262314" cy="4349752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781</TotalTime>
  <Words>169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Валя</cp:lastModifiedBy>
  <cp:revision>93</cp:revision>
  <dcterms:created xsi:type="dcterms:W3CDTF">2015-09-03T18:50:46Z</dcterms:created>
  <dcterms:modified xsi:type="dcterms:W3CDTF">2020-02-06T18:03:00Z</dcterms:modified>
</cp:coreProperties>
</file>