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272" y="-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homka.ru/images/Jan/23/2874aae003fbf78e13a0b05c37458411/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37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92696" y="2123728"/>
            <a:ext cx="5544616" cy="10081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</a:rPr>
              <a:t>КОНСУЛЬТАЦИЯ ДЛЯ РОДИТЕЛЕЙ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egoe Prin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6692" y="3529446"/>
            <a:ext cx="5580620" cy="14746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kern="180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  <a:ea typeface="Times New Roman"/>
                <a:cs typeface="Times New Roman"/>
              </a:rPr>
              <a:t>«Развитие познавательной сферы ребенка через наблюдения и эксперименты»</a:t>
            </a:r>
            <a:endParaRPr lang="ru-RU" sz="105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5049" y="5066764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воспитатель группы № 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Чумикова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 Ф.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37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отовки для оформления информации в родительский уголок - Фоны - Фоны - Скачать бесплатно - Детский портал Leon4ik.Все для Дет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9" t="27048" r="11876" b="27238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4" y="395536"/>
            <a:ext cx="5976664" cy="52322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ЭКСПЕРИМЕНТЫ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6752" y="1259632"/>
            <a:ext cx="47525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ВСЁ – ЭКСПЕРИМЕНТЫ -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ИНТЕРЕСНЫЕ МОМЕНТЫ!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ВСЁ, ВСЁ, ВСЁ ХОТИМ УЗНАТЬ!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ВСЁ ЗАРИСОВАТЬ!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НАШ ОПЫТ ПОЛУЧИЛСЯ,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ВРЕМЕНИ ОН ДЛИЛСЯ?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УДИВЛЯЕМСЯ ВСЕМУ: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КАК? ЗАЧЕМ? И ПОЧЕМУ?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kazan-events.com/_images/upload/8997_html_m5e5cbceb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49"/>
          <a:stretch/>
        </p:blipFill>
        <p:spPr bwMode="auto">
          <a:xfrm flipH="1">
            <a:off x="3861047" y="3814177"/>
            <a:ext cx="2880319" cy="52223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278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отовки для оформления информации в родительский уголок - Фоны - Фоны - Скачать бесплатно - Детский портал Leon4ik.Все для Дет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9" t="27048" r="11876" b="27238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8680" y="179512"/>
            <a:ext cx="4608512" cy="52322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ЦЕЛИ И ЗАДАЧИ: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640" y="971600"/>
            <a:ext cx="648072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ПРИОБЩЕНИЕ РОДИТЕЛЕЙ К РАЗВИТИЮ ПОЗНАВАТЕЛЬНОЙ СФЕРЫ ДЕТЕЙ</a:t>
            </a:r>
            <a:r>
              <a:rPr lang="ru-RU" sz="2200" dirty="0" smtClean="0">
                <a:solidFill>
                  <a:srgbClr val="C00000"/>
                </a:solidFill>
              </a:rPr>
              <a:t>.</a:t>
            </a:r>
          </a:p>
          <a:p>
            <a:endParaRPr lang="ru-RU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познавательных действий, становление сознания;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воображения и творческой активности;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об объектах окружающего мира, об их свойствах и отношениях;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интересов детей, любознательности и познавательной мотивации.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korsundruzhba.ck.ua/images/content/ditu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" t="8376" r="3419" b="7693"/>
          <a:stretch/>
        </p:blipFill>
        <p:spPr bwMode="auto">
          <a:xfrm>
            <a:off x="2492896" y="5095806"/>
            <a:ext cx="4365104" cy="40339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1097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отовки для оформления информации в родительский уголок - Фоны - Фоны - Скачать бесплатно - Детский портал Leon4ik.Все для Дет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9" t="27048" r="11876" b="27238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0648" y="274669"/>
            <a:ext cx="6336704" cy="8594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kern="180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«Развитие познавательной сферы ребенка через наблюдения и эксперименты</a:t>
            </a:r>
            <a:r>
              <a:rPr lang="ru-RU" b="1" kern="18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Познавательная сфера дошкольника – это врожденные и приобретенные умственные способности ребенка. От них зависит, насколько успешным будет освоение малышом разных видов деятельности. Естественно, эти способности можно и нужно развивать.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дошкольном возрасте под влиянием обучения и воспитания происходит интенсивное развитие всех познавательных психических процессов.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Познавательные процессы это - ощущение, восприятие, память, мышление, речь, воображение, мотивация.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Если вы хотите, чтобы ваш ребенок развивался гармонично и правильно, вам необходимо постоянно уделять достаточно внимания своему чаду и совершенствовать его познавательные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навыки.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Развивая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круг интересов ребенка, расширяя его знания о мире, вместе с тем мы укрепляем его любознательность.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Дети любопытны и любознательны от природы. Все новое их увлекает. Любопытство нельзя пресекать, его нужно развивать и направлять в нужное русло.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Главным фактором, способствующим формированию любознательности дошкольника является общение ребенка со взрослыми. Общение должно создавать у детей радостное, оптимистическое ощущение жизни, уверенность в своих силах и способностях. Без всего этого естественное проявление умственной активности, пытливости, любознательности издерживается и притупляется.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Наблюдения, беседы, игры, эксперименты, опыты будут создавать ощущение интереса.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Наблюдения – это  планомерное, активное восприятие детьми явлений окружающего мира. Это сложное познавательное занятие, т.к. требует устойчивого внимания и включает в работу одновременно восприятие, мышление и речь. Для понимания объекта наблюдения большое  значение имеют знания ребенка и его опыт.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Наблюдения должны способствовать активному интеллектуальному и речевому развитию детей. </a:t>
            </a:r>
          </a:p>
        </p:txBody>
      </p:sp>
    </p:spTree>
    <p:extLst>
      <p:ext uri="{BB962C8B-B14F-4D97-AF65-F5344CB8AC3E}">
        <p14:creationId xmlns:p14="http://schemas.microsoft.com/office/powerpoint/2010/main" val="318857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6632" y="107504"/>
            <a:ext cx="6624736" cy="792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Развивайте фантазию ребёнка. Наблюдая за облаками, предложите ему игру “На что похоже”. Придумайте сказку с “облачными” героями. Запишите её, а вечером прочтите сказку бабушке, дедушке, папе. С ребёнком можно наблюдать за одним объектом природы и длительное время. Это может быть, что угодно: и берёза у вашего окна, и кошка, живущая в вашем доме, и цветок на подоконнике и многое другое. Для поддержания интереса ребёнка, свои наблюдения вы можете зарисовать в альбом.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Перед наблюдением, чтобы вызвать интерес детей можно для общего ознакомления рассказать или прочитать что-то об объекте наблюдения. Результаты наблюдения нужно уточнять, обобщать, систематизировать, закреплять, чтобы у ребенка сформировалось определенное представление об объекте наблюдения.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Например, наблюдая за солнцем обратить внимание на его особенности: круглое, яркое, цвет (жёлтое, золотое), с лучиками, даёт тепло и свет. Поиграть в игру «Солнечный зайчик» с зеркальцем. Предложить ребёнку найти всё круглое: обратить внимание на круглое колесо, круглые пуговицы на одежде, и т.д. Придя с прогулки нарисовать солнышко с лучиками красками, это поможет закрепить знание геометрической фигуры круг и умение рисовать окружность и прямые линии. Понаблюдать за перемещением солнца по небу, где оно было на утренней прогулке и где на вечерней. Понаблюдать с ребёнком рассвет и закат солнца. Рассказать, почему летний день более продолжительный, а зимой короткий. Познакомить со славянским праздником - Днём весеннего равноденствия, рассказать про самый короткий день в году и самый длинный. Таким образом, ребёнок научится ориентироваться во времени суток, узнает, почему зимой солнце не греет, так как летом.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Очень хорошо дополнять наблюдения за объектами практической деятельностью – опытами, экспериментированием. Проведение опытов – увлекательное занятие для ребят, в процессе которого они высказывают предположения, используют разные способы проверки, делают выводы, у них развивается самостоятельность мышления и поддерживается познавательный интерес к окружающему миру.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" name="Рисунок 4" descr="http://aypopova.starchigla.edusite.ru/images/bf64dce2d95d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5" b="22204"/>
          <a:stretch/>
        </p:blipFill>
        <p:spPr bwMode="auto">
          <a:xfrm>
            <a:off x="3368170" y="7538811"/>
            <a:ext cx="3398635" cy="1535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9746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6632" y="107504"/>
            <a:ext cx="6624736" cy="9036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Вот несколько опытов, которые можно проводить с детьми.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Реактивный шарик.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Предложить детям надуть воздушный шар и отпустить его, обратить внимание на траекторию и длительность его полета. Дети делают вывод, что для того, чтобы шарик летел дольше, надо его больше надуть, т.к. воздух, вырываясь из шарика, заставляет его двигаться в противоположную сторону. Рассказать детям, что такой же принцип используется в реактивных двигателях.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Свеча в банке.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Предложить детям выяснить, как можно погасить свечу (пламя), не прикасаясь ни к свече, ни к пламени и не задувая ее. Вместе с детьми проделать следующее: зажечь свечу, накрыть ее банкой и понаблюдать до тех пор, пока она не погаснет. Подвести детей к выводу о том, что для горения нужен кислород, который при этом превращается в другой газ. Поэтому, когда доступ кислорода к огню затруднен, огонь гаснет. Люди используют это для тушения огня при пожарах.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Почему не выливается?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Предложить детям перевернуть стакан с водой, не пролив из него воды. Дети высказывают предположения, пробуют. Затем наполнить стакан водой до краев, покрыть его почтовой открыткой и, слегка придерживая ее пальцами, перевернуть стакан вверх дном. Убираем руку - открытка не падает, вода не выливается. Почему вода не выливается из стакана, когда под ним лист бумаги (на лист бумаги давит воздух, он прижимает лист к краям стакана и не дает воде вылиться, т. е причина - воздушное давление).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Волшебный человечек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Выберите небольшую неиспорченную картофелину и вырежьте немного мякоти с одного конца. Затем срежьте основание с противоположной стороны, чтобы картофелина могла ровно стоять. Лучше, если вся эта подготовительная работа будет проделана взрослым, хотя некоторые дети тоже смогут с этим справиться. Всю последующую работу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ребёнок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выполняет самостоятельно. Пусть он смочит ватный комочек водой (убедитесь, что комочек хорошо пропитан влагой) и поместит его в вырезанное в картофелине отверстие. Насыплет туда немного семян травы, горчицы или кресс-салата. А затем поставит картофелину в блюдце с водой. Через несколько дней у картофелины появятся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зелёные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«волосики», и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ребёнок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может сделать на ней глазки из кнопок или пуговиц, чтобы получилась рожица.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Эта игра многоцелевая: кроме наблюдения за проращиванием семян ребёнок тренирует ещё и глазомер, совместно с родителями или самостоятельно (в зависимости от возраста) делает соответствующие выводы.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07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8640" y="251520"/>
            <a:ext cx="6480720" cy="468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Опыт: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Дома вскипятить чайник, понаблюдать за ним, когда он кипит. Старайтесь, чтоб ваш ребенок сам пытался ответить на вопросы: - Что выходит из носика чайника при закипании воды? (пар) - Откуда пар появился в чайнике - мы же наливали воду? (Вода при нагревании превратилась в пар.) Поднесите к струе пара холодное стекло, подержите над паром, выключите чайник. - Откуда появились капельки на стекле? Перед опытом стекло было чистым и сухим (когда пар попал на холодное стекло, он опять превратился в воду.) Объясните ребенку: Вот так происходит и в природе. Каждый день Солнце нагревает воду в морях и реках, как только что она нагрелась в чайнике. Вода превращается в пар. В виде пара капли влаги поднимаются в воздух. Когда капелек воды набирается много, то они образуют облако, а потом выпадают в виде осадков на землю.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Работа с детьми по опытнической деятельности находит отражение и в творческой деятельности детей. Опыты и эксперименты позволяют объединить все виды деятельности и все стороны воспитания, развивают наблюдательность и пытливость ума, развивают стремление к познанию мира.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5" name="Рисунок 4" descr="http://www.vladimir-city.info/upload/iblock/9b5/FOOuzAIhz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7" b="8873"/>
          <a:stretch/>
        </p:blipFill>
        <p:spPr bwMode="auto">
          <a:xfrm>
            <a:off x="404664" y="4572000"/>
            <a:ext cx="6192688" cy="4506616"/>
          </a:xfrm>
          <a:prstGeom prst="cloud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0778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0648" y="179512"/>
            <a:ext cx="6336704" cy="8870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Как поддерживать интерес детей к познанию окружающего мира.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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следует отмахиваться от желаний ребенка, даже если они вам кажутся импульсивными. Ведь в основе этих желаний может лежать такое важнейшее качество, как любознательность.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 Поощрять любознательность, которое порождает потребность в новых впечатлениях: она порождает потребность в исследовании.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 Нельзя отказываться от совместных действий с ребенком – ребенок не может развиваться в обстановке безучастности к нему взрослых.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 Предоставлять возможность ребенку действовать с разными предметами и материалами, поощрять экспериментирование с ними, формируя в детях мотив, связанный с внутренними желаниями узнавать новое, потому что это интересно и приятно, помогать ему в этом своим участием.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 Сиюминутные запреты без объяснений сковывают активность и самостоятельность ребенка.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 Если у вас возникает необходимость что – то запретить, то обязательно объясните, почему вы это запрещаете и помогите определить, что можно или как можно.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 Не следует бесконечно указывать на ошибки и недостатки деятельности ребенка. Осознание своей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неуспешности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приводит к потере всякого интереса к этому виду деятельности.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 С раннего детства побуждайте малыша доводить начатое дело до конца, эмоционально оценивайте его волевые усилия и активность. Ваша положительная оценка для него важнее всего.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 Проявляя заинтересованность к деятельности ребенка, беседуйте с ним о его намерениях, о том, как добиться желаемого результата (это поможет осознать процесс деятельности).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«Самое лучшее открытие – то, которое ребенок делает сам!» Ральф У.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Эмерсон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32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3711" y="53108"/>
            <a:ext cx="6408712" cy="13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Дорогие родители, как можно больше общайтесь со своим ребёнком, организовывайте совместные наблюдения, вызывая у ребёнка положительное отношение к предметам и явлениям окружающей жизни.</a:t>
            </a:r>
          </a:p>
        </p:txBody>
      </p:sp>
      <p:pic>
        <p:nvPicPr>
          <p:cNvPr id="4" name="Рисунок 3" descr="C:\Users\1\Desktop\фото\IMG_20170307_16275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9" y="1399438"/>
            <a:ext cx="3456384" cy="45407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1\Desktop\фото наши малыши\20180517_111147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2" b="23148"/>
          <a:stretch/>
        </p:blipFill>
        <p:spPr bwMode="auto">
          <a:xfrm>
            <a:off x="3816034" y="1187624"/>
            <a:ext cx="2931800" cy="381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1\Desktop\фото наши малыши\20180116_113110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3" b="15115"/>
          <a:stretch/>
        </p:blipFill>
        <p:spPr bwMode="auto">
          <a:xfrm rot="20813119">
            <a:off x="2726714" y="4383665"/>
            <a:ext cx="2564904" cy="36252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1\Desktop\фото\20180302_110719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89"/>
          <a:stretch/>
        </p:blipFill>
        <p:spPr bwMode="auto">
          <a:xfrm rot="20470457">
            <a:off x="462354" y="5654668"/>
            <a:ext cx="2317734" cy="31170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G:\Новая папка\ТАНЯ\4 гр. ноябрь\IMG_1170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 t="10940" r="14231"/>
          <a:stretch/>
        </p:blipFill>
        <p:spPr bwMode="auto">
          <a:xfrm rot="604224">
            <a:off x="3653684" y="5717480"/>
            <a:ext cx="2950260" cy="31931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154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1569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14</cp:revision>
  <dcterms:created xsi:type="dcterms:W3CDTF">2018-07-03T15:21:25Z</dcterms:created>
  <dcterms:modified xsi:type="dcterms:W3CDTF">2018-07-03T22:52:06Z</dcterms:modified>
</cp:coreProperties>
</file>