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64" r:id="rId4"/>
    <p:sldId id="258" r:id="rId5"/>
    <p:sldId id="265" r:id="rId6"/>
    <p:sldId id="266" r:id="rId7"/>
    <p:sldId id="259" r:id="rId8"/>
    <p:sldId id="263" r:id="rId9"/>
    <p:sldId id="262" r:id="rId10"/>
    <p:sldId id="267" r:id="rId1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4" d="100"/>
          <a:sy n="44" d="100"/>
        </p:scale>
        <p:origin x="-702" y="-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3B389-42E9-4B43-AF68-62CDDF3CC01E}" type="doc">
      <dgm:prSet loTypeId="urn:microsoft.com/office/officeart/2005/8/layout/radial5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E1349CF-1446-4535-94DA-14069D5C565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Нарушение осанки</a:t>
          </a:r>
          <a:endParaRPr lang="ru-RU" sz="1800" b="1" dirty="0">
            <a:solidFill>
              <a:srgbClr val="C00000"/>
            </a:solidFill>
          </a:endParaRPr>
        </a:p>
      </dgm:t>
    </dgm:pt>
    <dgm:pt modelId="{8ACE7C5E-C257-431A-9576-339DF4DA5102}" type="parTrans" cxnId="{4A26A6B7-68D1-4A60-980C-3A99B2485032}">
      <dgm:prSet/>
      <dgm:spPr/>
      <dgm:t>
        <a:bodyPr/>
        <a:lstStyle/>
        <a:p>
          <a:endParaRPr lang="ru-RU"/>
        </a:p>
      </dgm:t>
    </dgm:pt>
    <dgm:pt modelId="{0369C8D9-1392-47E6-8715-8BFCEE02B5D7}" type="sibTrans" cxnId="{4A26A6B7-68D1-4A60-980C-3A99B2485032}">
      <dgm:prSet/>
      <dgm:spPr/>
      <dgm:t>
        <a:bodyPr/>
        <a:lstStyle/>
        <a:p>
          <a:endParaRPr lang="ru-RU"/>
        </a:p>
      </dgm:t>
    </dgm:pt>
    <dgm:pt modelId="{511128F6-EADF-44D3-9AA9-4B4E31615B87}">
      <dgm:prSet phldrT="[Текст]" custT="1"/>
      <dgm:spPr/>
      <dgm:t>
        <a:bodyPr/>
        <a:lstStyle/>
        <a:p>
          <a:r>
            <a:rPr lang="ru-RU" sz="1600" dirty="0" err="1" smtClean="0">
              <a:solidFill>
                <a:schemeClr val="tx2">
                  <a:lumMod val="50000"/>
                </a:schemeClr>
              </a:solidFill>
            </a:rPr>
            <a:t>Растройство</a:t>
          </a:r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sz="1600" dirty="0" err="1" smtClean="0">
              <a:solidFill>
                <a:schemeClr val="tx2">
                  <a:lumMod val="50000"/>
                </a:schemeClr>
              </a:solidFill>
            </a:rPr>
            <a:t>сердечно-сосудистой</a:t>
          </a:r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 и дыхательной систем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4A5345E5-821C-4C0B-9965-295F29D76C51}" type="parTrans" cxnId="{72854F6B-215C-493E-9F05-E2506AD634A8}">
      <dgm:prSet/>
      <dgm:spPr/>
      <dgm:t>
        <a:bodyPr/>
        <a:lstStyle/>
        <a:p>
          <a:endParaRPr lang="ru-RU"/>
        </a:p>
      </dgm:t>
    </dgm:pt>
    <dgm:pt modelId="{6CC23E66-EE4B-446E-8D65-E8FB1CC91ED0}" type="sibTrans" cxnId="{72854F6B-215C-493E-9F05-E2506AD634A8}">
      <dgm:prSet/>
      <dgm:spPr/>
      <dgm:t>
        <a:bodyPr/>
        <a:lstStyle/>
        <a:p>
          <a:endParaRPr lang="ru-RU"/>
        </a:p>
      </dgm:t>
    </dgm:pt>
    <dgm:pt modelId="{B17841A2-9408-46D7-8FD3-50E41803DC8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Уменьшение жизненной емкости легких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9F1A45A4-7317-4FB7-95F8-3E66CCA89B2D}" type="parTrans" cxnId="{084CB68B-DF5A-4FBE-ADA2-630BCA0F8975}">
      <dgm:prSet/>
      <dgm:spPr/>
      <dgm:t>
        <a:bodyPr/>
        <a:lstStyle/>
        <a:p>
          <a:endParaRPr lang="ru-RU"/>
        </a:p>
      </dgm:t>
    </dgm:pt>
    <dgm:pt modelId="{9A8804F8-F65A-4303-9C30-B7D22E52620F}" type="sibTrans" cxnId="{084CB68B-DF5A-4FBE-ADA2-630BCA0F8975}">
      <dgm:prSet/>
      <dgm:spPr/>
      <dgm:t>
        <a:bodyPr/>
        <a:lstStyle/>
        <a:p>
          <a:endParaRPr lang="ru-RU"/>
        </a:p>
      </dgm:t>
    </dgm:pt>
    <dgm:pt modelId="{8F0C6310-E2D8-4E17-BD7B-5CD38FBB27B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Головные боли, утомление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8903D8C0-A0C6-4A78-BB4B-885544A3F3EB}" type="parTrans" cxnId="{BA7CA6FC-443F-4C4B-8526-581EC4ACD109}">
      <dgm:prSet/>
      <dgm:spPr/>
      <dgm:t>
        <a:bodyPr/>
        <a:lstStyle/>
        <a:p>
          <a:endParaRPr lang="ru-RU"/>
        </a:p>
      </dgm:t>
    </dgm:pt>
    <dgm:pt modelId="{8B9C46AC-05C2-4225-881A-74AB8E842B10}" type="sibTrans" cxnId="{BA7CA6FC-443F-4C4B-8526-581EC4ACD109}">
      <dgm:prSet/>
      <dgm:spPr/>
      <dgm:t>
        <a:bodyPr/>
        <a:lstStyle/>
        <a:p>
          <a:endParaRPr lang="ru-RU"/>
        </a:p>
      </dgm:t>
    </dgm:pt>
    <dgm:pt modelId="{E851FAF5-1D38-428D-8B75-6E0E960A20DC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Снижение обмена веществ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7AA294C0-862F-463E-B1F7-B3EFF705BA68}" type="parTrans" cxnId="{C67C17EB-2E9B-4AD5-B3F8-E86C797DDB34}">
      <dgm:prSet/>
      <dgm:spPr/>
      <dgm:t>
        <a:bodyPr/>
        <a:lstStyle/>
        <a:p>
          <a:endParaRPr lang="ru-RU"/>
        </a:p>
      </dgm:t>
    </dgm:pt>
    <dgm:pt modelId="{80E2EDAB-6DE3-47A4-835F-C1F50148BF5D}" type="sibTrans" cxnId="{C67C17EB-2E9B-4AD5-B3F8-E86C797DDB34}">
      <dgm:prSet/>
      <dgm:spPr/>
      <dgm:t>
        <a:bodyPr/>
        <a:lstStyle/>
        <a:p>
          <a:endParaRPr lang="ru-RU"/>
        </a:p>
      </dgm:t>
    </dgm:pt>
    <dgm:pt modelId="{8658887C-0ECE-4F5A-A4BC-EBFF2C77F3A2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Нарушение перистальтики кишечника и желчевыводящих путей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88D94A12-D118-425F-BFCC-C9768D784FA7}" type="parTrans" cxnId="{5CFC4A17-D522-4499-9AB9-314629D4E46E}">
      <dgm:prSet/>
      <dgm:spPr/>
      <dgm:t>
        <a:bodyPr/>
        <a:lstStyle/>
        <a:p>
          <a:endParaRPr lang="ru-RU"/>
        </a:p>
      </dgm:t>
    </dgm:pt>
    <dgm:pt modelId="{F9148915-8FE9-49FE-A10A-9322BB37D19F}" type="sibTrans" cxnId="{5CFC4A17-D522-4499-9AB9-314629D4E46E}">
      <dgm:prSet/>
      <dgm:spPr/>
      <dgm:t>
        <a:bodyPr/>
        <a:lstStyle/>
        <a:p>
          <a:endParaRPr lang="ru-RU"/>
        </a:p>
      </dgm:t>
    </dgm:pt>
    <dgm:pt modelId="{56A1558E-08F0-4307-8CFC-5FE51A19E56D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2">
                  <a:lumMod val="50000"/>
                </a:schemeClr>
              </a:solidFill>
            </a:rPr>
            <a:t>Искривление позвоночника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C8D50E2D-0217-443D-BAC6-30B6AF758EA1}" type="parTrans" cxnId="{66D28D21-5245-4CBD-A32B-961B6DC64A8B}">
      <dgm:prSet/>
      <dgm:spPr/>
      <dgm:t>
        <a:bodyPr/>
        <a:lstStyle/>
        <a:p>
          <a:endParaRPr lang="ru-RU"/>
        </a:p>
      </dgm:t>
    </dgm:pt>
    <dgm:pt modelId="{4DE094CB-3A3C-4D1F-9EE9-CBBD6B4461C2}" type="sibTrans" cxnId="{66D28D21-5245-4CBD-A32B-961B6DC64A8B}">
      <dgm:prSet/>
      <dgm:spPr/>
      <dgm:t>
        <a:bodyPr/>
        <a:lstStyle/>
        <a:p>
          <a:endParaRPr lang="ru-RU"/>
        </a:p>
      </dgm:t>
    </dgm:pt>
    <dgm:pt modelId="{9AC895FF-4FA3-4FC5-90A2-E9D255F275A2}" type="pres">
      <dgm:prSet presAssocID="{BE43B389-42E9-4B43-AF68-62CDDF3CC01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AB0F17-BECB-448F-9D69-F5AEE67BC47F}" type="pres">
      <dgm:prSet presAssocID="{8E1349CF-1446-4535-94DA-14069D5C5653}" presName="centerShape" presStyleLbl="node0" presStyleIdx="0" presStyleCnt="1" custScaleX="117868"/>
      <dgm:spPr/>
      <dgm:t>
        <a:bodyPr/>
        <a:lstStyle/>
        <a:p>
          <a:endParaRPr lang="ru-RU"/>
        </a:p>
      </dgm:t>
    </dgm:pt>
    <dgm:pt modelId="{33767792-5543-46A2-BEA4-7CCE67AEFFFC}" type="pres">
      <dgm:prSet presAssocID="{4A5345E5-821C-4C0B-9965-295F29D76C51}" presName="parTrans" presStyleLbl="sibTrans2D1" presStyleIdx="0" presStyleCnt="6"/>
      <dgm:spPr/>
      <dgm:t>
        <a:bodyPr/>
        <a:lstStyle/>
        <a:p>
          <a:endParaRPr lang="ru-RU"/>
        </a:p>
      </dgm:t>
    </dgm:pt>
    <dgm:pt modelId="{869C6C1A-8851-40E3-A085-F4C54DA88EA9}" type="pres">
      <dgm:prSet presAssocID="{4A5345E5-821C-4C0B-9965-295F29D76C51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C44B1EAB-AD68-4D59-8BB1-CA1833EAD909}" type="pres">
      <dgm:prSet presAssocID="{511128F6-EADF-44D3-9AA9-4B4E31615B87}" presName="node" presStyleLbl="node1" presStyleIdx="0" presStyleCnt="6" custScaleX="161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47BA9-35C4-49AF-97C6-FA718663F421}" type="pres">
      <dgm:prSet presAssocID="{9F1A45A4-7317-4FB7-95F8-3E66CCA89B2D}" presName="parTrans" presStyleLbl="sibTrans2D1" presStyleIdx="1" presStyleCnt="6"/>
      <dgm:spPr/>
      <dgm:t>
        <a:bodyPr/>
        <a:lstStyle/>
        <a:p>
          <a:endParaRPr lang="ru-RU"/>
        </a:p>
      </dgm:t>
    </dgm:pt>
    <dgm:pt modelId="{89098BFD-B160-43B8-8097-695664CE78C5}" type="pres">
      <dgm:prSet presAssocID="{9F1A45A4-7317-4FB7-95F8-3E66CCA89B2D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BB724BB0-A399-470B-A26E-134DEC7FA873}" type="pres">
      <dgm:prSet presAssocID="{B17841A2-9408-46D7-8FD3-50E41803DC84}" presName="node" presStyleLbl="node1" presStyleIdx="1" presStyleCnt="6" custScaleX="152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2C921-7278-4D66-88C1-20F782ECD6C1}" type="pres">
      <dgm:prSet presAssocID="{8903D8C0-A0C6-4A78-BB4B-885544A3F3EB}" presName="parTrans" presStyleLbl="sibTrans2D1" presStyleIdx="2" presStyleCnt="6"/>
      <dgm:spPr/>
      <dgm:t>
        <a:bodyPr/>
        <a:lstStyle/>
        <a:p>
          <a:endParaRPr lang="ru-RU"/>
        </a:p>
      </dgm:t>
    </dgm:pt>
    <dgm:pt modelId="{46EC3353-1A4C-40A0-AB46-2D2231390EFA}" type="pres">
      <dgm:prSet presAssocID="{8903D8C0-A0C6-4A78-BB4B-885544A3F3EB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71D495C1-A36B-4413-9C73-0B83EA677E7C}" type="pres">
      <dgm:prSet presAssocID="{8F0C6310-E2D8-4E17-BD7B-5CD38FBB27B5}" presName="node" presStyleLbl="node1" presStyleIdx="2" presStyleCnt="6" custScaleX="127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6AF9F-CE7C-475F-9EE4-8791AE1BEC16}" type="pres">
      <dgm:prSet presAssocID="{7AA294C0-862F-463E-B1F7-B3EFF705BA68}" presName="parTrans" presStyleLbl="sibTrans2D1" presStyleIdx="3" presStyleCnt="6"/>
      <dgm:spPr/>
      <dgm:t>
        <a:bodyPr/>
        <a:lstStyle/>
        <a:p>
          <a:endParaRPr lang="ru-RU"/>
        </a:p>
      </dgm:t>
    </dgm:pt>
    <dgm:pt modelId="{BD2F1DF9-F737-4C6E-9F3A-7A9BF0801D44}" type="pres">
      <dgm:prSet presAssocID="{7AA294C0-862F-463E-B1F7-B3EFF705BA68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A0D2302C-1E10-4B9C-88FA-A06265008827}" type="pres">
      <dgm:prSet presAssocID="{E851FAF5-1D38-428D-8B75-6E0E960A20DC}" presName="node" presStyleLbl="node1" presStyleIdx="3" presStyleCnt="6" custScaleX="139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19A17-1304-47DC-A003-A0BC9F5C8395}" type="pres">
      <dgm:prSet presAssocID="{88D94A12-D118-425F-BFCC-C9768D784FA7}" presName="parTrans" presStyleLbl="sibTrans2D1" presStyleIdx="4" presStyleCnt="6"/>
      <dgm:spPr/>
      <dgm:t>
        <a:bodyPr/>
        <a:lstStyle/>
        <a:p>
          <a:endParaRPr lang="ru-RU"/>
        </a:p>
      </dgm:t>
    </dgm:pt>
    <dgm:pt modelId="{C55FE21F-6F21-438B-9CC1-5EC3A8F4DD23}" type="pres">
      <dgm:prSet presAssocID="{88D94A12-D118-425F-BFCC-C9768D784FA7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C0DB0B8A-5D50-4561-94D8-E48F7C2FA2AD}" type="pres">
      <dgm:prSet presAssocID="{8658887C-0ECE-4F5A-A4BC-EBFF2C77F3A2}" presName="node" presStyleLbl="node1" presStyleIdx="4" presStyleCnt="6" custScaleX="156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EF1B0-C76B-489C-9F80-C9CAB0BC011D}" type="pres">
      <dgm:prSet presAssocID="{C8D50E2D-0217-443D-BAC6-30B6AF758EA1}" presName="parTrans" presStyleLbl="sibTrans2D1" presStyleIdx="5" presStyleCnt="6"/>
      <dgm:spPr/>
      <dgm:t>
        <a:bodyPr/>
        <a:lstStyle/>
        <a:p>
          <a:endParaRPr lang="ru-RU"/>
        </a:p>
      </dgm:t>
    </dgm:pt>
    <dgm:pt modelId="{B38DA542-5C0D-4757-A991-0E7D73CD7ED8}" type="pres">
      <dgm:prSet presAssocID="{C8D50E2D-0217-443D-BAC6-30B6AF758EA1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0292C53C-3A0F-454C-9115-A961225902EA}" type="pres">
      <dgm:prSet presAssocID="{56A1558E-08F0-4307-8CFC-5FE51A19E56D}" presName="node" presStyleLbl="node1" presStyleIdx="5" presStyleCnt="6" custScaleX="122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4CB68B-DF5A-4FBE-ADA2-630BCA0F8975}" srcId="{8E1349CF-1446-4535-94DA-14069D5C5653}" destId="{B17841A2-9408-46D7-8FD3-50E41803DC84}" srcOrd="1" destOrd="0" parTransId="{9F1A45A4-7317-4FB7-95F8-3E66CCA89B2D}" sibTransId="{9A8804F8-F65A-4303-9C30-B7D22E52620F}"/>
    <dgm:cxn modelId="{47A1CD72-C645-4FE2-ACF0-5F38968DC51C}" type="presOf" srcId="{8903D8C0-A0C6-4A78-BB4B-885544A3F3EB}" destId="{4D32C921-7278-4D66-88C1-20F782ECD6C1}" srcOrd="0" destOrd="0" presId="urn:microsoft.com/office/officeart/2005/8/layout/radial5"/>
    <dgm:cxn modelId="{A0E5B5C0-A78A-42BA-89BB-B837EB29821B}" type="presOf" srcId="{8E1349CF-1446-4535-94DA-14069D5C5653}" destId="{FEAB0F17-BECB-448F-9D69-F5AEE67BC47F}" srcOrd="0" destOrd="0" presId="urn:microsoft.com/office/officeart/2005/8/layout/radial5"/>
    <dgm:cxn modelId="{5B5DC86D-5AD7-4E7B-A317-C3283C8CA5C7}" type="presOf" srcId="{88D94A12-D118-425F-BFCC-C9768D784FA7}" destId="{02D19A17-1304-47DC-A003-A0BC9F5C8395}" srcOrd="0" destOrd="0" presId="urn:microsoft.com/office/officeart/2005/8/layout/radial5"/>
    <dgm:cxn modelId="{13F2A129-04E4-4858-BB2B-1B6B2BC4A833}" type="presOf" srcId="{C8D50E2D-0217-443D-BAC6-30B6AF758EA1}" destId="{1D2EF1B0-C76B-489C-9F80-C9CAB0BC011D}" srcOrd="0" destOrd="0" presId="urn:microsoft.com/office/officeart/2005/8/layout/radial5"/>
    <dgm:cxn modelId="{21B59E01-5B75-44EC-BED3-C07C273342B4}" type="presOf" srcId="{4A5345E5-821C-4C0B-9965-295F29D76C51}" destId="{869C6C1A-8851-40E3-A085-F4C54DA88EA9}" srcOrd="1" destOrd="0" presId="urn:microsoft.com/office/officeart/2005/8/layout/radial5"/>
    <dgm:cxn modelId="{44071678-446D-4AA5-8515-7A7BA26FAB61}" type="presOf" srcId="{C8D50E2D-0217-443D-BAC6-30B6AF758EA1}" destId="{B38DA542-5C0D-4757-A991-0E7D73CD7ED8}" srcOrd="1" destOrd="0" presId="urn:microsoft.com/office/officeart/2005/8/layout/radial5"/>
    <dgm:cxn modelId="{45360311-5D50-483C-BD06-988E65578DBB}" type="presOf" srcId="{7AA294C0-862F-463E-B1F7-B3EFF705BA68}" destId="{81D6AF9F-CE7C-475F-9EE4-8791AE1BEC16}" srcOrd="0" destOrd="0" presId="urn:microsoft.com/office/officeart/2005/8/layout/radial5"/>
    <dgm:cxn modelId="{FEBB9CB1-4D5B-449B-A8D9-1FC6F7C4FD3D}" type="presOf" srcId="{E851FAF5-1D38-428D-8B75-6E0E960A20DC}" destId="{A0D2302C-1E10-4B9C-88FA-A06265008827}" srcOrd="0" destOrd="0" presId="urn:microsoft.com/office/officeart/2005/8/layout/radial5"/>
    <dgm:cxn modelId="{CE553501-715A-40BE-AAF7-4F0F7AA29858}" type="presOf" srcId="{511128F6-EADF-44D3-9AA9-4B4E31615B87}" destId="{C44B1EAB-AD68-4D59-8BB1-CA1833EAD909}" srcOrd="0" destOrd="0" presId="urn:microsoft.com/office/officeart/2005/8/layout/radial5"/>
    <dgm:cxn modelId="{5CFC4A17-D522-4499-9AB9-314629D4E46E}" srcId="{8E1349CF-1446-4535-94DA-14069D5C5653}" destId="{8658887C-0ECE-4F5A-A4BC-EBFF2C77F3A2}" srcOrd="4" destOrd="0" parTransId="{88D94A12-D118-425F-BFCC-C9768D784FA7}" sibTransId="{F9148915-8FE9-49FE-A10A-9322BB37D19F}"/>
    <dgm:cxn modelId="{BA7CA6FC-443F-4C4B-8526-581EC4ACD109}" srcId="{8E1349CF-1446-4535-94DA-14069D5C5653}" destId="{8F0C6310-E2D8-4E17-BD7B-5CD38FBB27B5}" srcOrd="2" destOrd="0" parTransId="{8903D8C0-A0C6-4A78-BB4B-885544A3F3EB}" sibTransId="{8B9C46AC-05C2-4225-881A-74AB8E842B10}"/>
    <dgm:cxn modelId="{D64D7FD1-1A82-43D6-83FB-D760E570C394}" type="presOf" srcId="{9F1A45A4-7317-4FB7-95F8-3E66CCA89B2D}" destId="{89098BFD-B160-43B8-8097-695664CE78C5}" srcOrd="1" destOrd="0" presId="urn:microsoft.com/office/officeart/2005/8/layout/radial5"/>
    <dgm:cxn modelId="{66D28D21-5245-4CBD-A32B-961B6DC64A8B}" srcId="{8E1349CF-1446-4535-94DA-14069D5C5653}" destId="{56A1558E-08F0-4307-8CFC-5FE51A19E56D}" srcOrd="5" destOrd="0" parTransId="{C8D50E2D-0217-443D-BAC6-30B6AF758EA1}" sibTransId="{4DE094CB-3A3C-4D1F-9EE9-CBBD6B4461C2}"/>
    <dgm:cxn modelId="{0240001E-F3D8-4F59-8001-5C2C752E14FD}" type="presOf" srcId="{9F1A45A4-7317-4FB7-95F8-3E66CCA89B2D}" destId="{78B47BA9-35C4-49AF-97C6-FA718663F421}" srcOrd="0" destOrd="0" presId="urn:microsoft.com/office/officeart/2005/8/layout/radial5"/>
    <dgm:cxn modelId="{917CB64B-EF90-4947-86EC-3423F91DF708}" type="presOf" srcId="{8F0C6310-E2D8-4E17-BD7B-5CD38FBB27B5}" destId="{71D495C1-A36B-4413-9C73-0B83EA677E7C}" srcOrd="0" destOrd="0" presId="urn:microsoft.com/office/officeart/2005/8/layout/radial5"/>
    <dgm:cxn modelId="{610A63AA-D8A1-4181-A1DD-8FD452104F16}" type="presOf" srcId="{8658887C-0ECE-4F5A-A4BC-EBFF2C77F3A2}" destId="{C0DB0B8A-5D50-4561-94D8-E48F7C2FA2AD}" srcOrd="0" destOrd="0" presId="urn:microsoft.com/office/officeart/2005/8/layout/radial5"/>
    <dgm:cxn modelId="{93DD81D6-84DC-4AF4-A6D9-2E6734D772C0}" type="presOf" srcId="{4A5345E5-821C-4C0B-9965-295F29D76C51}" destId="{33767792-5543-46A2-BEA4-7CCE67AEFFFC}" srcOrd="0" destOrd="0" presId="urn:microsoft.com/office/officeart/2005/8/layout/radial5"/>
    <dgm:cxn modelId="{F9C6FB2A-3870-4985-97AD-2A1EBB2C3E75}" type="presOf" srcId="{7AA294C0-862F-463E-B1F7-B3EFF705BA68}" destId="{BD2F1DF9-F737-4C6E-9F3A-7A9BF0801D44}" srcOrd="1" destOrd="0" presId="urn:microsoft.com/office/officeart/2005/8/layout/radial5"/>
    <dgm:cxn modelId="{47324F01-B453-44C8-92F8-5CAB6AFE86EC}" type="presOf" srcId="{56A1558E-08F0-4307-8CFC-5FE51A19E56D}" destId="{0292C53C-3A0F-454C-9115-A961225902EA}" srcOrd="0" destOrd="0" presId="urn:microsoft.com/office/officeart/2005/8/layout/radial5"/>
    <dgm:cxn modelId="{4A26A6B7-68D1-4A60-980C-3A99B2485032}" srcId="{BE43B389-42E9-4B43-AF68-62CDDF3CC01E}" destId="{8E1349CF-1446-4535-94DA-14069D5C5653}" srcOrd="0" destOrd="0" parTransId="{8ACE7C5E-C257-431A-9576-339DF4DA5102}" sibTransId="{0369C8D9-1392-47E6-8715-8BFCEE02B5D7}"/>
    <dgm:cxn modelId="{C67C17EB-2E9B-4AD5-B3F8-E86C797DDB34}" srcId="{8E1349CF-1446-4535-94DA-14069D5C5653}" destId="{E851FAF5-1D38-428D-8B75-6E0E960A20DC}" srcOrd="3" destOrd="0" parTransId="{7AA294C0-862F-463E-B1F7-B3EFF705BA68}" sibTransId="{80E2EDAB-6DE3-47A4-835F-C1F50148BF5D}"/>
    <dgm:cxn modelId="{72854F6B-215C-493E-9F05-E2506AD634A8}" srcId="{8E1349CF-1446-4535-94DA-14069D5C5653}" destId="{511128F6-EADF-44D3-9AA9-4B4E31615B87}" srcOrd="0" destOrd="0" parTransId="{4A5345E5-821C-4C0B-9965-295F29D76C51}" sibTransId="{6CC23E66-EE4B-446E-8D65-E8FB1CC91ED0}"/>
    <dgm:cxn modelId="{727BD45B-1A4D-4B8B-9F37-E561032258C1}" type="presOf" srcId="{88D94A12-D118-425F-BFCC-C9768D784FA7}" destId="{C55FE21F-6F21-438B-9CC1-5EC3A8F4DD23}" srcOrd="1" destOrd="0" presId="urn:microsoft.com/office/officeart/2005/8/layout/radial5"/>
    <dgm:cxn modelId="{528CE894-719B-474A-AAB0-239A030B73CA}" type="presOf" srcId="{8903D8C0-A0C6-4A78-BB4B-885544A3F3EB}" destId="{46EC3353-1A4C-40A0-AB46-2D2231390EFA}" srcOrd="1" destOrd="0" presId="urn:microsoft.com/office/officeart/2005/8/layout/radial5"/>
    <dgm:cxn modelId="{9BEE163B-EB7B-4100-8176-9AE998B6CE44}" type="presOf" srcId="{B17841A2-9408-46D7-8FD3-50E41803DC84}" destId="{BB724BB0-A399-470B-A26E-134DEC7FA873}" srcOrd="0" destOrd="0" presId="urn:microsoft.com/office/officeart/2005/8/layout/radial5"/>
    <dgm:cxn modelId="{29F049E0-6258-402A-A2CA-1235DB1CEAEF}" type="presOf" srcId="{BE43B389-42E9-4B43-AF68-62CDDF3CC01E}" destId="{9AC895FF-4FA3-4FC5-90A2-E9D255F275A2}" srcOrd="0" destOrd="0" presId="urn:microsoft.com/office/officeart/2005/8/layout/radial5"/>
    <dgm:cxn modelId="{3909CA11-FA28-4726-8173-F865AA2DB07F}" type="presParOf" srcId="{9AC895FF-4FA3-4FC5-90A2-E9D255F275A2}" destId="{FEAB0F17-BECB-448F-9D69-F5AEE67BC47F}" srcOrd="0" destOrd="0" presId="urn:microsoft.com/office/officeart/2005/8/layout/radial5"/>
    <dgm:cxn modelId="{D553929F-CC56-48B7-8F5D-7E21C3134039}" type="presParOf" srcId="{9AC895FF-4FA3-4FC5-90A2-E9D255F275A2}" destId="{33767792-5543-46A2-BEA4-7CCE67AEFFFC}" srcOrd="1" destOrd="0" presId="urn:microsoft.com/office/officeart/2005/8/layout/radial5"/>
    <dgm:cxn modelId="{60526CB0-0CD9-4556-9A59-5CCB22AA80E0}" type="presParOf" srcId="{33767792-5543-46A2-BEA4-7CCE67AEFFFC}" destId="{869C6C1A-8851-40E3-A085-F4C54DA88EA9}" srcOrd="0" destOrd="0" presId="urn:microsoft.com/office/officeart/2005/8/layout/radial5"/>
    <dgm:cxn modelId="{2DA86E1F-122F-430B-991A-B85E89BA9982}" type="presParOf" srcId="{9AC895FF-4FA3-4FC5-90A2-E9D255F275A2}" destId="{C44B1EAB-AD68-4D59-8BB1-CA1833EAD909}" srcOrd="2" destOrd="0" presId="urn:microsoft.com/office/officeart/2005/8/layout/radial5"/>
    <dgm:cxn modelId="{3C7DB3BB-31B7-4091-AC41-E9A46B88DE79}" type="presParOf" srcId="{9AC895FF-4FA3-4FC5-90A2-E9D255F275A2}" destId="{78B47BA9-35C4-49AF-97C6-FA718663F421}" srcOrd="3" destOrd="0" presId="urn:microsoft.com/office/officeart/2005/8/layout/radial5"/>
    <dgm:cxn modelId="{8544A4C4-510A-4678-9A5F-545D51D5A5B9}" type="presParOf" srcId="{78B47BA9-35C4-49AF-97C6-FA718663F421}" destId="{89098BFD-B160-43B8-8097-695664CE78C5}" srcOrd="0" destOrd="0" presId="urn:microsoft.com/office/officeart/2005/8/layout/radial5"/>
    <dgm:cxn modelId="{086A5981-0708-47DE-9799-0B9E4C86BBEB}" type="presParOf" srcId="{9AC895FF-4FA3-4FC5-90A2-E9D255F275A2}" destId="{BB724BB0-A399-470B-A26E-134DEC7FA873}" srcOrd="4" destOrd="0" presId="urn:microsoft.com/office/officeart/2005/8/layout/radial5"/>
    <dgm:cxn modelId="{05AF1F56-3D90-4C7D-94FF-A44CFC575BC6}" type="presParOf" srcId="{9AC895FF-4FA3-4FC5-90A2-E9D255F275A2}" destId="{4D32C921-7278-4D66-88C1-20F782ECD6C1}" srcOrd="5" destOrd="0" presId="urn:microsoft.com/office/officeart/2005/8/layout/radial5"/>
    <dgm:cxn modelId="{175F4674-5415-4B68-B2AD-356109EE04F7}" type="presParOf" srcId="{4D32C921-7278-4D66-88C1-20F782ECD6C1}" destId="{46EC3353-1A4C-40A0-AB46-2D2231390EFA}" srcOrd="0" destOrd="0" presId="urn:microsoft.com/office/officeart/2005/8/layout/radial5"/>
    <dgm:cxn modelId="{E8295EA3-991D-427A-A634-FBBC91FA147A}" type="presParOf" srcId="{9AC895FF-4FA3-4FC5-90A2-E9D255F275A2}" destId="{71D495C1-A36B-4413-9C73-0B83EA677E7C}" srcOrd="6" destOrd="0" presId="urn:microsoft.com/office/officeart/2005/8/layout/radial5"/>
    <dgm:cxn modelId="{FA738745-0A45-4219-9D36-E41E24059298}" type="presParOf" srcId="{9AC895FF-4FA3-4FC5-90A2-E9D255F275A2}" destId="{81D6AF9F-CE7C-475F-9EE4-8791AE1BEC16}" srcOrd="7" destOrd="0" presId="urn:microsoft.com/office/officeart/2005/8/layout/radial5"/>
    <dgm:cxn modelId="{2BF88A78-B215-4556-B6D6-043AA9C14F42}" type="presParOf" srcId="{81D6AF9F-CE7C-475F-9EE4-8791AE1BEC16}" destId="{BD2F1DF9-F737-4C6E-9F3A-7A9BF0801D44}" srcOrd="0" destOrd="0" presId="urn:microsoft.com/office/officeart/2005/8/layout/radial5"/>
    <dgm:cxn modelId="{E17AD3B1-8CA9-4E0E-B8ED-8EAF2878F7BA}" type="presParOf" srcId="{9AC895FF-4FA3-4FC5-90A2-E9D255F275A2}" destId="{A0D2302C-1E10-4B9C-88FA-A06265008827}" srcOrd="8" destOrd="0" presId="urn:microsoft.com/office/officeart/2005/8/layout/radial5"/>
    <dgm:cxn modelId="{50095810-F48A-4429-9BE9-8E755ECA76F6}" type="presParOf" srcId="{9AC895FF-4FA3-4FC5-90A2-E9D255F275A2}" destId="{02D19A17-1304-47DC-A003-A0BC9F5C8395}" srcOrd="9" destOrd="0" presId="urn:microsoft.com/office/officeart/2005/8/layout/radial5"/>
    <dgm:cxn modelId="{4A1EDDAE-6B79-4706-93F2-4F43AF3D2706}" type="presParOf" srcId="{02D19A17-1304-47DC-A003-A0BC9F5C8395}" destId="{C55FE21F-6F21-438B-9CC1-5EC3A8F4DD23}" srcOrd="0" destOrd="0" presId="urn:microsoft.com/office/officeart/2005/8/layout/radial5"/>
    <dgm:cxn modelId="{7B423368-658E-4008-B88F-8253A93F535A}" type="presParOf" srcId="{9AC895FF-4FA3-4FC5-90A2-E9D255F275A2}" destId="{C0DB0B8A-5D50-4561-94D8-E48F7C2FA2AD}" srcOrd="10" destOrd="0" presId="urn:microsoft.com/office/officeart/2005/8/layout/radial5"/>
    <dgm:cxn modelId="{C9E65031-6C59-4294-968D-8F83601CE776}" type="presParOf" srcId="{9AC895FF-4FA3-4FC5-90A2-E9D255F275A2}" destId="{1D2EF1B0-C76B-489C-9F80-C9CAB0BC011D}" srcOrd="11" destOrd="0" presId="urn:microsoft.com/office/officeart/2005/8/layout/radial5"/>
    <dgm:cxn modelId="{00717AC9-3A8C-4BF1-8733-13B6FAADBC7C}" type="presParOf" srcId="{1D2EF1B0-C76B-489C-9F80-C9CAB0BC011D}" destId="{B38DA542-5C0D-4757-A991-0E7D73CD7ED8}" srcOrd="0" destOrd="0" presId="urn:microsoft.com/office/officeart/2005/8/layout/radial5"/>
    <dgm:cxn modelId="{6A135409-1609-4472-80B0-A7519FF1C49A}" type="presParOf" srcId="{9AC895FF-4FA3-4FC5-90A2-E9D255F275A2}" destId="{0292C53C-3A0F-454C-9115-A961225902EA}" srcOrd="12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6D8192-A9C2-467F-BB8B-9184FB350057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D68D16F4-8CE4-4358-89D9-38D2D40E92E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Слабое развитие мышц спины, привычное неправильное положение  тела</a:t>
          </a:r>
          <a:endParaRPr lang="ru-RU" sz="1600" dirty="0">
            <a:solidFill>
              <a:srgbClr val="002060"/>
            </a:solidFill>
          </a:endParaRPr>
        </a:p>
      </dgm:t>
    </dgm:pt>
    <dgm:pt modelId="{D102C666-AA73-4545-97C3-7D75DE4C9645}" type="parTrans" cxnId="{39A4D3DA-35DB-4663-844B-B988D8ED49BF}">
      <dgm:prSet/>
      <dgm:spPr/>
      <dgm:t>
        <a:bodyPr/>
        <a:lstStyle/>
        <a:p>
          <a:endParaRPr lang="ru-RU"/>
        </a:p>
      </dgm:t>
    </dgm:pt>
    <dgm:pt modelId="{D2848520-370A-4679-A4FD-0767286C7985}" type="sibTrans" cxnId="{39A4D3DA-35DB-4663-844B-B988D8ED49BF}">
      <dgm:prSet/>
      <dgm:spPr/>
      <dgm:t>
        <a:bodyPr/>
        <a:lstStyle/>
        <a:p>
          <a:endParaRPr lang="ru-RU"/>
        </a:p>
      </dgm:t>
    </dgm:pt>
    <dgm:pt modelId="{ACAB1486-5E01-43A5-B3F9-104B350EABF6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Сидение за столом, сгорбившись</a:t>
          </a:r>
          <a:endParaRPr lang="ru-RU" sz="1600" dirty="0">
            <a:solidFill>
              <a:srgbClr val="002060"/>
            </a:solidFill>
          </a:endParaRPr>
        </a:p>
      </dgm:t>
    </dgm:pt>
    <dgm:pt modelId="{6B322777-7735-4CC4-9E00-6809CE766111}" type="parTrans" cxnId="{F8F156A4-58F2-4B29-BB0E-3981F5073F84}">
      <dgm:prSet/>
      <dgm:spPr/>
      <dgm:t>
        <a:bodyPr/>
        <a:lstStyle/>
        <a:p>
          <a:endParaRPr lang="ru-RU"/>
        </a:p>
      </dgm:t>
    </dgm:pt>
    <dgm:pt modelId="{BE81FDEF-9009-45EE-ABE2-9B0D6B70AE41}" type="sibTrans" cxnId="{F8F156A4-58F2-4B29-BB0E-3981F5073F84}">
      <dgm:prSet/>
      <dgm:spPr/>
      <dgm:t>
        <a:bodyPr/>
        <a:lstStyle/>
        <a:p>
          <a:endParaRPr lang="ru-RU"/>
        </a:p>
      </dgm:t>
    </dgm:pt>
    <dgm:pt modelId="{A880DDB2-28F9-4C3F-B6EE-4483FB180752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Передвижения, ссутулившись, либо когда одна рука в кармане, или несет тяжесть</a:t>
          </a:r>
          <a:endParaRPr lang="ru-RU" sz="1600" dirty="0">
            <a:solidFill>
              <a:srgbClr val="002060"/>
            </a:solidFill>
          </a:endParaRPr>
        </a:p>
      </dgm:t>
    </dgm:pt>
    <dgm:pt modelId="{2A33A3A8-AE93-431F-9736-AEDE6CAD0AA7}" type="parTrans" cxnId="{655E7AE7-0BCF-4D9A-9240-F432518E8414}">
      <dgm:prSet/>
      <dgm:spPr/>
      <dgm:t>
        <a:bodyPr/>
        <a:lstStyle/>
        <a:p>
          <a:endParaRPr lang="ru-RU"/>
        </a:p>
      </dgm:t>
    </dgm:pt>
    <dgm:pt modelId="{887B90E9-6D55-4EFF-B9D6-FF4F8C45B08C}" type="sibTrans" cxnId="{655E7AE7-0BCF-4D9A-9240-F432518E8414}">
      <dgm:prSet/>
      <dgm:spPr/>
      <dgm:t>
        <a:bodyPr/>
        <a:lstStyle/>
        <a:p>
          <a:endParaRPr lang="ru-RU"/>
        </a:p>
      </dgm:t>
    </dgm:pt>
    <dgm:pt modelId="{3BC2B7B9-7010-44B7-9436-DE3148890185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Неправильное расположение тела в ходе различной, часто повторяющейся деятельности</a:t>
          </a:r>
          <a:endParaRPr lang="ru-RU" sz="1600" dirty="0">
            <a:solidFill>
              <a:srgbClr val="002060"/>
            </a:solidFill>
          </a:endParaRPr>
        </a:p>
      </dgm:t>
    </dgm:pt>
    <dgm:pt modelId="{806F1E98-53CC-4AB4-93C2-D41412CF83A2}" type="parTrans" cxnId="{C4BFB147-CE78-4F38-AB46-94D974A2ACB9}">
      <dgm:prSet/>
      <dgm:spPr/>
      <dgm:t>
        <a:bodyPr/>
        <a:lstStyle/>
        <a:p>
          <a:endParaRPr lang="ru-RU"/>
        </a:p>
      </dgm:t>
    </dgm:pt>
    <dgm:pt modelId="{65E4E575-32E1-4ACE-AAEC-5A04E7C111B8}" type="sibTrans" cxnId="{C4BFB147-CE78-4F38-AB46-94D974A2ACB9}">
      <dgm:prSet/>
      <dgm:spPr/>
      <dgm:t>
        <a:bodyPr/>
        <a:lstStyle/>
        <a:p>
          <a:endParaRPr lang="ru-RU"/>
        </a:p>
      </dgm:t>
    </dgm:pt>
    <dgm:pt modelId="{9ABE9186-ABDC-4A4F-8935-6052559DFBEE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Различные врожденные заболевания</a:t>
          </a:r>
          <a:endParaRPr lang="ru-RU" sz="1600" dirty="0">
            <a:solidFill>
              <a:srgbClr val="002060"/>
            </a:solidFill>
          </a:endParaRPr>
        </a:p>
      </dgm:t>
    </dgm:pt>
    <dgm:pt modelId="{0A462E1A-9A39-4DAD-99B6-54FE6B19567C}" type="parTrans" cxnId="{D68DCC6B-21DA-48AC-B0C3-5D0AE02AFA5D}">
      <dgm:prSet/>
      <dgm:spPr/>
      <dgm:t>
        <a:bodyPr/>
        <a:lstStyle/>
        <a:p>
          <a:endParaRPr lang="ru-RU"/>
        </a:p>
      </dgm:t>
    </dgm:pt>
    <dgm:pt modelId="{10052BDD-9E0F-467A-998E-5487B845B0E0}" type="sibTrans" cxnId="{D68DCC6B-21DA-48AC-B0C3-5D0AE02AFA5D}">
      <dgm:prSet/>
      <dgm:spPr/>
      <dgm:t>
        <a:bodyPr/>
        <a:lstStyle/>
        <a:p>
          <a:endParaRPr lang="ru-RU"/>
        </a:p>
      </dgm:t>
    </dgm:pt>
    <dgm:pt modelId="{AFA08D18-879B-4814-AE91-64B6833E5DC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Односторонние занятия некоторыми вилами спорта</a:t>
          </a:r>
          <a:endParaRPr lang="ru-RU" sz="1600" dirty="0">
            <a:solidFill>
              <a:srgbClr val="002060"/>
            </a:solidFill>
          </a:endParaRPr>
        </a:p>
      </dgm:t>
    </dgm:pt>
    <dgm:pt modelId="{AD9279C2-727C-4FAB-8132-200B89571731}" type="parTrans" cxnId="{1EEA5E5A-6229-4B32-988C-33D8B50AE6AE}">
      <dgm:prSet/>
      <dgm:spPr/>
      <dgm:t>
        <a:bodyPr/>
        <a:lstStyle/>
        <a:p>
          <a:endParaRPr lang="ru-RU"/>
        </a:p>
      </dgm:t>
    </dgm:pt>
    <dgm:pt modelId="{55A9C0CA-4B1B-4BB1-915A-BAC3AD2B0C6C}" type="sibTrans" cxnId="{1EEA5E5A-6229-4B32-988C-33D8B50AE6AE}">
      <dgm:prSet/>
      <dgm:spPr/>
      <dgm:t>
        <a:bodyPr/>
        <a:lstStyle/>
        <a:p>
          <a:endParaRPr lang="ru-RU"/>
        </a:p>
      </dgm:t>
    </dgm:pt>
    <dgm:pt modelId="{56B12C0A-0610-4F7A-ADAE-CD8785172BB3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Гиподинамия, или недостаточная двигательная активность</a:t>
          </a:r>
          <a:endParaRPr lang="ru-RU" sz="1600" dirty="0">
            <a:solidFill>
              <a:srgbClr val="002060"/>
            </a:solidFill>
          </a:endParaRPr>
        </a:p>
      </dgm:t>
    </dgm:pt>
    <dgm:pt modelId="{F890C0CE-3573-4A42-B89E-57F49377A083}" type="parTrans" cxnId="{22690223-7103-4684-9DD4-4420D3D0053B}">
      <dgm:prSet/>
      <dgm:spPr/>
      <dgm:t>
        <a:bodyPr/>
        <a:lstStyle/>
        <a:p>
          <a:endParaRPr lang="ru-RU"/>
        </a:p>
      </dgm:t>
    </dgm:pt>
    <dgm:pt modelId="{C92C9E37-1A04-474F-9538-B5BF242B1318}" type="sibTrans" cxnId="{22690223-7103-4684-9DD4-4420D3D0053B}">
      <dgm:prSet/>
      <dgm:spPr/>
      <dgm:t>
        <a:bodyPr/>
        <a:lstStyle/>
        <a:p>
          <a:endParaRPr lang="ru-RU"/>
        </a:p>
      </dgm:t>
    </dgm:pt>
    <dgm:pt modelId="{12919D51-1850-4E02-9469-5C7309E5CD79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Некоторые заболевания: рахит, ожирение, плоскостопие и др.</a:t>
          </a:r>
          <a:endParaRPr lang="ru-RU" sz="1600" dirty="0">
            <a:solidFill>
              <a:srgbClr val="002060"/>
            </a:solidFill>
          </a:endParaRPr>
        </a:p>
      </dgm:t>
    </dgm:pt>
    <dgm:pt modelId="{C14FA624-50E4-4AF2-9111-B61EC2BBE721}" type="parTrans" cxnId="{1DDA3C31-BEA9-4AFA-8FAB-98E3C04DBD88}">
      <dgm:prSet/>
      <dgm:spPr/>
      <dgm:t>
        <a:bodyPr/>
        <a:lstStyle/>
        <a:p>
          <a:endParaRPr lang="ru-RU"/>
        </a:p>
      </dgm:t>
    </dgm:pt>
    <dgm:pt modelId="{8AED3386-18F8-4F84-B815-AD0F706CFFF1}" type="sibTrans" cxnId="{1DDA3C31-BEA9-4AFA-8FAB-98E3C04DBD88}">
      <dgm:prSet/>
      <dgm:spPr/>
      <dgm:t>
        <a:bodyPr/>
        <a:lstStyle/>
        <a:p>
          <a:endParaRPr lang="ru-RU"/>
        </a:p>
      </dgm:t>
    </dgm:pt>
    <dgm:pt modelId="{B0AF7431-C65E-4C04-98C4-D105D2B67AB6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Неправильное, или нерациональное питание</a:t>
          </a:r>
          <a:endParaRPr lang="ru-RU" sz="1600" dirty="0">
            <a:solidFill>
              <a:srgbClr val="002060"/>
            </a:solidFill>
          </a:endParaRPr>
        </a:p>
      </dgm:t>
    </dgm:pt>
    <dgm:pt modelId="{9B671BAE-3D52-4B40-BE29-BCDDB85532E6}" type="parTrans" cxnId="{0E218E1C-8891-4933-9421-09C538197DE5}">
      <dgm:prSet/>
      <dgm:spPr/>
      <dgm:t>
        <a:bodyPr/>
        <a:lstStyle/>
        <a:p>
          <a:endParaRPr lang="ru-RU"/>
        </a:p>
      </dgm:t>
    </dgm:pt>
    <dgm:pt modelId="{BB60A12C-E62E-4B25-AE3A-10110A500C59}" type="sibTrans" cxnId="{0E218E1C-8891-4933-9421-09C538197DE5}">
      <dgm:prSet/>
      <dgm:spPr/>
      <dgm:t>
        <a:bodyPr/>
        <a:lstStyle/>
        <a:p>
          <a:endParaRPr lang="ru-RU"/>
        </a:p>
      </dgm:t>
    </dgm:pt>
    <dgm:pt modelId="{4CDDB699-5D84-46B3-AC9F-CB48A17170D0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Неправильно подобранная мебель</a:t>
          </a:r>
          <a:endParaRPr lang="ru-RU" dirty="0">
            <a:solidFill>
              <a:srgbClr val="002060"/>
            </a:solidFill>
          </a:endParaRPr>
        </a:p>
      </dgm:t>
    </dgm:pt>
    <dgm:pt modelId="{B1360B7C-1712-4536-9BCC-508F23DF33E4}" type="parTrans" cxnId="{A29D4A66-8E40-4BCE-8865-DF8B3C878DF2}">
      <dgm:prSet/>
      <dgm:spPr/>
      <dgm:t>
        <a:bodyPr/>
        <a:lstStyle/>
        <a:p>
          <a:endParaRPr lang="ru-RU"/>
        </a:p>
      </dgm:t>
    </dgm:pt>
    <dgm:pt modelId="{FF534EF8-F29A-403E-B4DA-DC1514CF8F77}" type="sibTrans" cxnId="{A29D4A66-8E40-4BCE-8865-DF8B3C878DF2}">
      <dgm:prSet/>
      <dgm:spPr/>
      <dgm:t>
        <a:bodyPr/>
        <a:lstStyle/>
        <a:p>
          <a:endParaRPr lang="ru-RU"/>
        </a:p>
      </dgm:t>
    </dgm:pt>
    <dgm:pt modelId="{CBE6FFCD-DB41-4D65-B227-7699CF09CD1C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Дефекты зрения и слуха</a:t>
          </a:r>
          <a:endParaRPr lang="ru-RU" sz="1600" dirty="0">
            <a:solidFill>
              <a:srgbClr val="002060"/>
            </a:solidFill>
          </a:endParaRPr>
        </a:p>
      </dgm:t>
    </dgm:pt>
    <dgm:pt modelId="{772D4366-F222-4540-A282-0B0C7579437C}" type="parTrans" cxnId="{D262099E-52C4-4DD5-8168-629CCE5983DE}">
      <dgm:prSet/>
      <dgm:spPr/>
      <dgm:t>
        <a:bodyPr/>
        <a:lstStyle/>
        <a:p>
          <a:endParaRPr lang="ru-RU"/>
        </a:p>
      </dgm:t>
    </dgm:pt>
    <dgm:pt modelId="{18A735B0-36C0-4D83-A4C6-DA10E0798DC9}" type="sibTrans" cxnId="{D262099E-52C4-4DD5-8168-629CCE5983DE}">
      <dgm:prSet/>
      <dgm:spPr/>
      <dgm:t>
        <a:bodyPr/>
        <a:lstStyle/>
        <a:p>
          <a:endParaRPr lang="ru-RU"/>
        </a:p>
      </dgm:t>
    </dgm:pt>
    <dgm:pt modelId="{6EF59D68-A995-4A51-A1CF-F7C95B8D1FD7}" type="pres">
      <dgm:prSet presAssocID="{986D8192-A9C2-467F-BB8B-9184FB350057}" presName="linearFlow" presStyleCnt="0">
        <dgm:presLayoutVars>
          <dgm:dir/>
          <dgm:resizeHandles val="exact"/>
        </dgm:presLayoutVars>
      </dgm:prSet>
      <dgm:spPr/>
    </dgm:pt>
    <dgm:pt modelId="{B2510D25-8817-46F2-9AA4-7CE26F3E1762}" type="pres">
      <dgm:prSet presAssocID="{D68D16F4-8CE4-4358-89D9-38D2D40E92E8}" presName="composite" presStyleCnt="0"/>
      <dgm:spPr/>
    </dgm:pt>
    <dgm:pt modelId="{792E66B5-8521-4F01-B07C-BFB2F167C588}" type="pres">
      <dgm:prSet presAssocID="{D68D16F4-8CE4-4358-89D9-38D2D40E92E8}" presName="imgShp" presStyleLbl="fgImgPlace1" presStyleIdx="0" presStyleCnt="11" custScaleX="197707" custScaleY="171718" custLinFactX="-100000" custLinFactNeighborX="-131740" custLinFactNeighborY="-176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69E8046-408B-4F76-825A-2973374CF010}" type="pres">
      <dgm:prSet presAssocID="{D68D16F4-8CE4-4358-89D9-38D2D40E92E8}" presName="txShp" presStyleLbl="node1" presStyleIdx="0" presStyleCnt="11" custScaleX="116429" custScaleY="139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E8D1F-8AF5-4E85-A36E-61C508199628}" type="pres">
      <dgm:prSet presAssocID="{D2848520-370A-4679-A4FD-0767286C7985}" presName="spacing" presStyleCnt="0"/>
      <dgm:spPr/>
    </dgm:pt>
    <dgm:pt modelId="{9B97E150-0ED6-4D0E-8474-357D808C921F}" type="pres">
      <dgm:prSet presAssocID="{ACAB1486-5E01-43A5-B3F9-104B350EABF6}" presName="composite" presStyleCnt="0"/>
      <dgm:spPr/>
    </dgm:pt>
    <dgm:pt modelId="{C9D8BAED-BC3E-471A-9FA9-CEA7F64D96DC}" type="pres">
      <dgm:prSet presAssocID="{ACAB1486-5E01-43A5-B3F9-104B350EABF6}" presName="imgShp" presStyleLbl="fgImgPlace1" presStyleIdx="1" presStyleCnt="11" custScaleX="227701" custScaleY="214765" custLinFactX="-100000" custLinFactNeighborX="-119799" custLinFactNeighborY="-515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E41F900-D7DB-4825-B54E-209E93AC4B15}" type="pres">
      <dgm:prSet presAssocID="{ACAB1486-5E01-43A5-B3F9-104B350EABF6}" presName="txShp" presStyleLbl="node1" presStyleIdx="1" presStyleCnt="11" custScaleX="114129" custScaleY="115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71AED-C128-4193-9773-C5E44984A3AF}" type="pres">
      <dgm:prSet presAssocID="{BE81FDEF-9009-45EE-ABE2-9B0D6B70AE41}" presName="spacing" presStyleCnt="0"/>
      <dgm:spPr/>
    </dgm:pt>
    <dgm:pt modelId="{61B36554-6930-4B5C-9D48-1F314E76D9C4}" type="pres">
      <dgm:prSet presAssocID="{A880DDB2-28F9-4C3F-B6EE-4483FB180752}" presName="composite" presStyleCnt="0"/>
      <dgm:spPr/>
    </dgm:pt>
    <dgm:pt modelId="{DD11D52D-5711-4408-897D-0EACCD5B03C5}" type="pres">
      <dgm:prSet presAssocID="{A880DDB2-28F9-4C3F-B6EE-4483FB180752}" presName="imgShp" presStyleLbl="fgImgPlace1" presStyleIdx="2" presStyleCnt="11" custScaleX="190128" custScaleY="200517" custLinFactX="-100000" custLinFactNeighborX="-107855" custLinFactNeighborY="496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7E3D4F8-29FE-406C-BBD1-3C5D5A8C7466}" type="pres">
      <dgm:prSet presAssocID="{A880DDB2-28F9-4C3F-B6EE-4483FB180752}" presName="txShp" presStyleLbl="node1" presStyleIdx="2" presStyleCnt="11" custScaleX="111467" custScaleY="1306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78BDC-BCB2-4AE6-A930-A7762765E15D}" type="pres">
      <dgm:prSet presAssocID="{887B90E9-6D55-4EFF-B9D6-FF4F8C45B08C}" presName="spacing" presStyleCnt="0"/>
      <dgm:spPr/>
    </dgm:pt>
    <dgm:pt modelId="{0A4EB88A-5932-48FB-BB35-ABF5A88157BC}" type="pres">
      <dgm:prSet presAssocID="{3BC2B7B9-7010-44B7-9436-DE3148890185}" presName="composite" presStyleCnt="0"/>
      <dgm:spPr/>
    </dgm:pt>
    <dgm:pt modelId="{707979E5-45D5-4E1A-A6A9-D4D97A416252}" type="pres">
      <dgm:prSet presAssocID="{3BC2B7B9-7010-44B7-9436-DE3148890185}" presName="imgShp" presStyleLbl="fgImgPlace1" presStyleIdx="3" presStyleCnt="11" custScaleX="203394" custScaleY="223274" custLinFactX="-100000" custLinFactNeighborX="-119594" custLinFactNeighborY="-167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429876E-23CF-4320-8A83-0ED301A1D296}" type="pres">
      <dgm:prSet presAssocID="{3BC2B7B9-7010-44B7-9436-DE3148890185}" presName="txShp" presStyleLbl="node1" presStyleIdx="3" presStyleCnt="11" custScaleX="112833" custScaleY="142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36AA4-2A3A-4942-8E53-1DDC5E3ED1B1}" type="pres">
      <dgm:prSet presAssocID="{65E4E575-32E1-4ACE-AAEC-5A04E7C111B8}" presName="spacing" presStyleCnt="0"/>
      <dgm:spPr/>
    </dgm:pt>
    <dgm:pt modelId="{46EF69CB-111B-4ABE-AFC3-B948B2894AF3}" type="pres">
      <dgm:prSet presAssocID="{9ABE9186-ABDC-4A4F-8935-6052559DFBEE}" presName="composite" presStyleCnt="0"/>
      <dgm:spPr/>
    </dgm:pt>
    <dgm:pt modelId="{E67A4BD6-BC59-4989-8021-2403BF4FAABB}" type="pres">
      <dgm:prSet presAssocID="{9ABE9186-ABDC-4A4F-8935-6052559DFBEE}" presName="imgShp" presStyleLbl="fgImgPlace1" presStyleIdx="4" presStyleCnt="11" custAng="4209807" custScaleX="165482" custScaleY="156744" custLinFactX="-100000" custLinFactNeighborX="-104039" custLinFactNeighborY="1247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64F36235-A90C-473C-9A70-596E1DF8933A}" type="pres">
      <dgm:prSet presAssocID="{9ABE9186-ABDC-4A4F-8935-6052559DFBEE}" presName="txShp" presStyleLbl="node1" presStyleIdx="4" presStyleCnt="11" custScaleX="110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712ACC-FEA5-4DF5-A3A6-85E02CADD629}" type="pres">
      <dgm:prSet presAssocID="{10052BDD-9E0F-467A-998E-5487B845B0E0}" presName="spacing" presStyleCnt="0"/>
      <dgm:spPr/>
    </dgm:pt>
    <dgm:pt modelId="{946FE489-2C61-4460-86AD-5F2921667219}" type="pres">
      <dgm:prSet presAssocID="{AFA08D18-879B-4814-AE91-64B6833E5DC8}" presName="composite" presStyleCnt="0"/>
      <dgm:spPr/>
    </dgm:pt>
    <dgm:pt modelId="{6059967B-5374-4C21-97BE-8C2D110B3CDA}" type="pres">
      <dgm:prSet presAssocID="{AFA08D18-879B-4814-AE91-64B6833E5DC8}" presName="imgShp" presStyleLbl="fgImgPlace1" presStyleIdx="5" presStyleCnt="11" custScaleX="225956" custScaleY="198989" custLinFactX="-100000" custLinFactNeighborX="-125957" custLinFactNeighborY="419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341FE20A-39A4-4C17-9F97-A7D10DD3BA50}" type="pres">
      <dgm:prSet presAssocID="{AFA08D18-879B-4814-AE91-64B6833E5DC8}" presName="txShp" presStyleLbl="node1" presStyleIdx="5" presStyleCnt="11" custScaleX="110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62CB2-42A5-43D5-BFA3-8FFC6B832172}" type="pres">
      <dgm:prSet presAssocID="{55A9C0CA-4B1B-4BB1-915A-BAC3AD2B0C6C}" presName="spacing" presStyleCnt="0"/>
      <dgm:spPr/>
    </dgm:pt>
    <dgm:pt modelId="{4F241692-4A65-4B18-825C-A99B2BBD1FFE}" type="pres">
      <dgm:prSet presAssocID="{56B12C0A-0610-4F7A-ADAE-CD8785172BB3}" presName="composite" presStyleCnt="0"/>
      <dgm:spPr/>
    </dgm:pt>
    <dgm:pt modelId="{7A64944E-96CC-46A8-A246-444C2CDDAC29}" type="pres">
      <dgm:prSet presAssocID="{56B12C0A-0610-4F7A-ADAE-CD8785172BB3}" presName="imgShp" presStyleLbl="fgImgPlace1" presStyleIdx="6" presStyleCnt="11" custScaleX="228270" custScaleY="185271" custLinFactX="-100000" custLinFactNeighborX="-116131" custLinFactNeighborY="-699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2D677DA7-7C3B-4D3C-8CC8-48B777F2681C}" type="pres">
      <dgm:prSet presAssocID="{56B12C0A-0610-4F7A-ADAE-CD8785172BB3}" presName="txShp" presStyleLbl="node1" presStyleIdx="6" presStyleCnt="11" custScaleX="113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9C5CD-C781-4A07-B3B2-C7F8190BB0EF}" type="pres">
      <dgm:prSet presAssocID="{C92C9E37-1A04-474F-9538-B5BF242B1318}" presName="spacing" presStyleCnt="0"/>
      <dgm:spPr/>
    </dgm:pt>
    <dgm:pt modelId="{C8E07F1B-A595-4479-BB64-E66FBDEB6457}" type="pres">
      <dgm:prSet presAssocID="{12919D51-1850-4E02-9469-5C7309E5CD79}" presName="composite" presStyleCnt="0"/>
      <dgm:spPr/>
    </dgm:pt>
    <dgm:pt modelId="{253E0E0D-73C3-4E2A-AD34-A4DDCCB744CF}" type="pres">
      <dgm:prSet presAssocID="{12919D51-1850-4E02-9469-5C7309E5CD79}" presName="imgShp" presStyleLbl="fgImgPlace1" presStyleIdx="7" presStyleCnt="11" custScaleX="223744" custScaleY="209865" custLinFactX="-100000" custLinFactNeighborX="-114956" custLinFactNeighborY="15360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435A6B4B-B20B-4495-841D-40FC098F40D1}" type="pres">
      <dgm:prSet presAssocID="{12919D51-1850-4E02-9469-5C7309E5CD79}" presName="txShp" presStyleLbl="node1" presStyleIdx="7" presStyleCnt="11" custScaleX="113683" custScaleY="151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E0460-7BA6-40E2-9C8A-8D83CA254932}" type="pres">
      <dgm:prSet presAssocID="{8AED3386-18F8-4F84-B815-AD0F706CFFF1}" presName="spacing" presStyleCnt="0"/>
      <dgm:spPr/>
    </dgm:pt>
    <dgm:pt modelId="{F540DD56-CCCA-4D52-BE9E-41B05C59BA92}" type="pres">
      <dgm:prSet presAssocID="{B0AF7431-C65E-4C04-98C4-D105D2B67AB6}" presName="composite" presStyleCnt="0"/>
      <dgm:spPr/>
    </dgm:pt>
    <dgm:pt modelId="{AF1079AA-C30A-4175-B204-B399E030FA64}" type="pres">
      <dgm:prSet presAssocID="{B0AF7431-C65E-4C04-98C4-D105D2B67AB6}" presName="imgShp" presStyleLbl="fgImgPlace1" presStyleIdx="8" presStyleCnt="11" custScaleX="232774" custScaleY="201022" custLinFactX="-100000" custLinFactNeighborX="-127633" custLinFactNeighborY="19160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137F8E58-4283-444C-9907-58FEED8FEE41}" type="pres">
      <dgm:prSet presAssocID="{B0AF7431-C65E-4C04-98C4-D105D2B67AB6}" presName="txShp" presStyleLbl="node1" presStyleIdx="8" presStyleCnt="11" custScaleX="112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DB771-DF30-4F21-BFA4-447950727108}" type="pres">
      <dgm:prSet presAssocID="{BB60A12C-E62E-4B25-AE3A-10110A500C59}" presName="spacing" presStyleCnt="0"/>
      <dgm:spPr/>
    </dgm:pt>
    <dgm:pt modelId="{DAD887B2-CA34-4803-90FF-75F810255336}" type="pres">
      <dgm:prSet presAssocID="{4CDDB699-5D84-46B3-AC9F-CB48A17170D0}" presName="composite" presStyleCnt="0"/>
      <dgm:spPr/>
    </dgm:pt>
    <dgm:pt modelId="{6BE6C47F-ECDD-4EBA-8CB8-0ADAAABC06E4}" type="pres">
      <dgm:prSet presAssocID="{4CDDB699-5D84-46B3-AC9F-CB48A17170D0}" presName="imgShp" presStyleLbl="fgImgPlace1" presStyleIdx="9" presStyleCnt="11" custScaleX="217044" custScaleY="187612" custLinFactX="-100000" custLinFactNeighborX="-101803" custLinFactNeighborY="14472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  <dgm:pt modelId="{C6408A03-6144-4C4C-95CC-4926E42D0A56}" type="pres">
      <dgm:prSet presAssocID="{4CDDB699-5D84-46B3-AC9F-CB48A17170D0}" presName="txShp" presStyleLbl="node1" presStyleIdx="9" presStyleCnt="11" custScaleX="112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FF0E6-53F2-4F46-9495-D641589FB949}" type="pres">
      <dgm:prSet presAssocID="{FF534EF8-F29A-403E-B4DA-DC1514CF8F77}" presName="spacing" presStyleCnt="0"/>
      <dgm:spPr/>
    </dgm:pt>
    <dgm:pt modelId="{80B85920-92A9-491B-B0A0-64B17486DE91}" type="pres">
      <dgm:prSet presAssocID="{CBE6FFCD-DB41-4D65-B227-7699CF09CD1C}" presName="composite" presStyleCnt="0"/>
      <dgm:spPr/>
    </dgm:pt>
    <dgm:pt modelId="{73D20581-6B03-4EAA-8CAE-C58AEB585304}" type="pres">
      <dgm:prSet presAssocID="{CBE6FFCD-DB41-4D65-B227-7699CF09CD1C}" presName="imgShp" presStyleLbl="fgImgPlace1" presStyleIdx="10" presStyleCnt="11" custScaleX="182623" custScaleY="182623" custLinFactX="-100000" custLinFactNeighborX="-121211" custLinFactNeighborY="735"/>
      <dgm:spPr>
        <a:blipFill rotWithShape="0">
          <a:blip xmlns:r="http://schemas.openxmlformats.org/officeDocument/2006/relationships" r:embed="rId11"/>
          <a:stretch>
            <a:fillRect/>
          </a:stretch>
        </a:blipFill>
      </dgm:spPr>
    </dgm:pt>
    <dgm:pt modelId="{663AD695-AF4D-4EAA-9CF1-050544024593}" type="pres">
      <dgm:prSet presAssocID="{CBE6FFCD-DB41-4D65-B227-7699CF09CD1C}" presName="txShp" presStyleLbl="node1" presStyleIdx="10" presStyleCnt="11" custScaleX="112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A1C313-5299-421C-AF41-36D136ABD865}" type="presOf" srcId="{ACAB1486-5E01-43A5-B3F9-104B350EABF6}" destId="{8E41F900-D7DB-4825-B54E-209E93AC4B15}" srcOrd="0" destOrd="0" presId="urn:microsoft.com/office/officeart/2005/8/layout/vList3"/>
    <dgm:cxn modelId="{1DDA3C31-BEA9-4AFA-8FAB-98E3C04DBD88}" srcId="{986D8192-A9C2-467F-BB8B-9184FB350057}" destId="{12919D51-1850-4E02-9469-5C7309E5CD79}" srcOrd="7" destOrd="0" parTransId="{C14FA624-50E4-4AF2-9111-B61EC2BBE721}" sibTransId="{8AED3386-18F8-4F84-B815-AD0F706CFFF1}"/>
    <dgm:cxn modelId="{F8F156A4-58F2-4B29-BB0E-3981F5073F84}" srcId="{986D8192-A9C2-467F-BB8B-9184FB350057}" destId="{ACAB1486-5E01-43A5-B3F9-104B350EABF6}" srcOrd="1" destOrd="0" parTransId="{6B322777-7735-4CC4-9E00-6809CE766111}" sibTransId="{BE81FDEF-9009-45EE-ABE2-9B0D6B70AE41}"/>
    <dgm:cxn modelId="{0301740F-DD2C-41DC-BCCC-3CA891C17B5F}" type="presOf" srcId="{56B12C0A-0610-4F7A-ADAE-CD8785172BB3}" destId="{2D677DA7-7C3B-4D3C-8CC8-48B777F2681C}" srcOrd="0" destOrd="0" presId="urn:microsoft.com/office/officeart/2005/8/layout/vList3"/>
    <dgm:cxn modelId="{F066E177-2EC7-44DD-8F66-B727D6FEC4A9}" type="presOf" srcId="{3BC2B7B9-7010-44B7-9436-DE3148890185}" destId="{C429876E-23CF-4320-8A83-0ED301A1D296}" srcOrd="0" destOrd="0" presId="urn:microsoft.com/office/officeart/2005/8/layout/vList3"/>
    <dgm:cxn modelId="{42465CE8-1D51-4836-A85F-E7C3B40F31B4}" type="presOf" srcId="{4CDDB699-5D84-46B3-AC9F-CB48A17170D0}" destId="{C6408A03-6144-4C4C-95CC-4926E42D0A56}" srcOrd="0" destOrd="0" presId="urn:microsoft.com/office/officeart/2005/8/layout/vList3"/>
    <dgm:cxn modelId="{A314C174-71C9-4ED1-B5A2-2471389CFE45}" type="presOf" srcId="{AFA08D18-879B-4814-AE91-64B6833E5DC8}" destId="{341FE20A-39A4-4C17-9F97-A7D10DD3BA50}" srcOrd="0" destOrd="0" presId="urn:microsoft.com/office/officeart/2005/8/layout/vList3"/>
    <dgm:cxn modelId="{C4BFB147-CE78-4F38-AB46-94D974A2ACB9}" srcId="{986D8192-A9C2-467F-BB8B-9184FB350057}" destId="{3BC2B7B9-7010-44B7-9436-DE3148890185}" srcOrd="3" destOrd="0" parTransId="{806F1E98-53CC-4AB4-93C2-D41412CF83A2}" sibTransId="{65E4E575-32E1-4ACE-AAEC-5A04E7C111B8}"/>
    <dgm:cxn modelId="{341E7D7F-7682-4C5A-AFA7-1C05F4BFFEC7}" type="presOf" srcId="{12919D51-1850-4E02-9469-5C7309E5CD79}" destId="{435A6B4B-B20B-4495-841D-40FC098F40D1}" srcOrd="0" destOrd="0" presId="urn:microsoft.com/office/officeart/2005/8/layout/vList3"/>
    <dgm:cxn modelId="{22690223-7103-4684-9DD4-4420D3D0053B}" srcId="{986D8192-A9C2-467F-BB8B-9184FB350057}" destId="{56B12C0A-0610-4F7A-ADAE-CD8785172BB3}" srcOrd="6" destOrd="0" parTransId="{F890C0CE-3573-4A42-B89E-57F49377A083}" sibTransId="{C92C9E37-1A04-474F-9538-B5BF242B1318}"/>
    <dgm:cxn modelId="{1EEA5E5A-6229-4B32-988C-33D8B50AE6AE}" srcId="{986D8192-A9C2-467F-BB8B-9184FB350057}" destId="{AFA08D18-879B-4814-AE91-64B6833E5DC8}" srcOrd="5" destOrd="0" parTransId="{AD9279C2-727C-4FAB-8132-200B89571731}" sibTransId="{55A9C0CA-4B1B-4BB1-915A-BAC3AD2B0C6C}"/>
    <dgm:cxn modelId="{50B944AD-E007-427F-926B-1A0FCA32E3B2}" type="presOf" srcId="{D68D16F4-8CE4-4358-89D9-38D2D40E92E8}" destId="{B69E8046-408B-4F76-825A-2973374CF010}" srcOrd="0" destOrd="0" presId="urn:microsoft.com/office/officeart/2005/8/layout/vList3"/>
    <dgm:cxn modelId="{D262099E-52C4-4DD5-8168-629CCE5983DE}" srcId="{986D8192-A9C2-467F-BB8B-9184FB350057}" destId="{CBE6FFCD-DB41-4D65-B227-7699CF09CD1C}" srcOrd="10" destOrd="0" parTransId="{772D4366-F222-4540-A282-0B0C7579437C}" sibTransId="{18A735B0-36C0-4D83-A4C6-DA10E0798DC9}"/>
    <dgm:cxn modelId="{A29D4A66-8E40-4BCE-8865-DF8B3C878DF2}" srcId="{986D8192-A9C2-467F-BB8B-9184FB350057}" destId="{4CDDB699-5D84-46B3-AC9F-CB48A17170D0}" srcOrd="9" destOrd="0" parTransId="{B1360B7C-1712-4536-9BCC-508F23DF33E4}" sibTransId="{FF534EF8-F29A-403E-B4DA-DC1514CF8F77}"/>
    <dgm:cxn modelId="{7C907BFB-3447-4F97-8922-0C74F0EEB8CE}" type="presOf" srcId="{986D8192-A9C2-467F-BB8B-9184FB350057}" destId="{6EF59D68-A995-4A51-A1CF-F7C95B8D1FD7}" srcOrd="0" destOrd="0" presId="urn:microsoft.com/office/officeart/2005/8/layout/vList3"/>
    <dgm:cxn modelId="{D68DCC6B-21DA-48AC-B0C3-5D0AE02AFA5D}" srcId="{986D8192-A9C2-467F-BB8B-9184FB350057}" destId="{9ABE9186-ABDC-4A4F-8935-6052559DFBEE}" srcOrd="4" destOrd="0" parTransId="{0A462E1A-9A39-4DAD-99B6-54FE6B19567C}" sibTransId="{10052BDD-9E0F-467A-998E-5487B845B0E0}"/>
    <dgm:cxn modelId="{478AEBB4-E627-446A-BEEE-0F8B06A8F498}" type="presOf" srcId="{9ABE9186-ABDC-4A4F-8935-6052559DFBEE}" destId="{64F36235-A90C-473C-9A70-596E1DF8933A}" srcOrd="0" destOrd="0" presId="urn:microsoft.com/office/officeart/2005/8/layout/vList3"/>
    <dgm:cxn modelId="{39A4D3DA-35DB-4663-844B-B988D8ED49BF}" srcId="{986D8192-A9C2-467F-BB8B-9184FB350057}" destId="{D68D16F4-8CE4-4358-89D9-38D2D40E92E8}" srcOrd="0" destOrd="0" parTransId="{D102C666-AA73-4545-97C3-7D75DE4C9645}" sibTransId="{D2848520-370A-4679-A4FD-0767286C7985}"/>
    <dgm:cxn modelId="{0E218E1C-8891-4933-9421-09C538197DE5}" srcId="{986D8192-A9C2-467F-BB8B-9184FB350057}" destId="{B0AF7431-C65E-4C04-98C4-D105D2B67AB6}" srcOrd="8" destOrd="0" parTransId="{9B671BAE-3D52-4B40-BE29-BCDDB85532E6}" sibTransId="{BB60A12C-E62E-4B25-AE3A-10110A500C59}"/>
    <dgm:cxn modelId="{7831014D-914E-4048-A3FA-0C1DE465AAC9}" type="presOf" srcId="{CBE6FFCD-DB41-4D65-B227-7699CF09CD1C}" destId="{663AD695-AF4D-4EAA-9CF1-050544024593}" srcOrd="0" destOrd="0" presId="urn:microsoft.com/office/officeart/2005/8/layout/vList3"/>
    <dgm:cxn modelId="{96C4E675-3046-4BF4-8F8E-0795B5112519}" type="presOf" srcId="{A880DDB2-28F9-4C3F-B6EE-4483FB180752}" destId="{47E3D4F8-29FE-406C-BBD1-3C5D5A8C7466}" srcOrd="0" destOrd="0" presId="urn:microsoft.com/office/officeart/2005/8/layout/vList3"/>
    <dgm:cxn modelId="{FB5816E9-6298-426D-B0B8-5F215BED35E3}" type="presOf" srcId="{B0AF7431-C65E-4C04-98C4-D105D2B67AB6}" destId="{137F8E58-4283-444C-9907-58FEED8FEE41}" srcOrd="0" destOrd="0" presId="urn:microsoft.com/office/officeart/2005/8/layout/vList3"/>
    <dgm:cxn modelId="{655E7AE7-0BCF-4D9A-9240-F432518E8414}" srcId="{986D8192-A9C2-467F-BB8B-9184FB350057}" destId="{A880DDB2-28F9-4C3F-B6EE-4483FB180752}" srcOrd="2" destOrd="0" parTransId="{2A33A3A8-AE93-431F-9736-AEDE6CAD0AA7}" sibTransId="{887B90E9-6D55-4EFF-B9D6-FF4F8C45B08C}"/>
    <dgm:cxn modelId="{909A7AB3-858F-44AB-A669-2472FCD86426}" type="presParOf" srcId="{6EF59D68-A995-4A51-A1CF-F7C95B8D1FD7}" destId="{B2510D25-8817-46F2-9AA4-7CE26F3E1762}" srcOrd="0" destOrd="0" presId="urn:microsoft.com/office/officeart/2005/8/layout/vList3"/>
    <dgm:cxn modelId="{85075B3F-1694-4AF6-AF37-B55E34C2A3F5}" type="presParOf" srcId="{B2510D25-8817-46F2-9AA4-7CE26F3E1762}" destId="{792E66B5-8521-4F01-B07C-BFB2F167C588}" srcOrd="0" destOrd="0" presId="urn:microsoft.com/office/officeart/2005/8/layout/vList3"/>
    <dgm:cxn modelId="{34143FD1-6DC5-457F-982B-2ABA34EF13BA}" type="presParOf" srcId="{B2510D25-8817-46F2-9AA4-7CE26F3E1762}" destId="{B69E8046-408B-4F76-825A-2973374CF010}" srcOrd="1" destOrd="0" presId="urn:microsoft.com/office/officeart/2005/8/layout/vList3"/>
    <dgm:cxn modelId="{58D6B163-BB7C-469D-A0A1-6D9B16FBA504}" type="presParOf" srcId="{6EF59D68-A995-4A51-A1CF-F7C95B8D1FD7}" destId="{D09E8D1F-8AF5-4E85-A36E-61C508199628}" srcOrd="1" destOrd="0" presId="urn:microsoft.com/office/officeart/2005/8/layout/vList3"/>
    <dgm:cxn modelId="{DB5BBB2D-855C-4967-BA9A-E514FA5C2A99}" type="presParOf" srcId="{6EF59D68-A995-4A51-A1CF-F7C95B8D1FD7}" destId="{9B97E150-0ED6-4D0E-8474-357D808C921F}" srcOrd="2" destOrd="0" presId="urn:microsoft.com/office/officeart/2005/8/layout/vList3"/>
    <dgm:cxn modelId="{F188884D-C835-4912-87A4-941F92907B57}" type="presParOf" srcId="{9B97E150-0ED6-4D0E-8474-357D808C921F}" destId="{C9D8BAED-BC3E-471A-9FA9-CEA7F64D96DC}" srcOrd="0" destOrd="0" presId="urn:microsoft.com/office/officeart/2005/8/layout/vList3"/>
    <dgm:cxn modelId="{8AD87F21-04A4-46C7-AAA5-2069FE3EEF4D}" type="presParOf" srcId="{9B97E150-0ED6-4D0E-8474-357D808C921F}" destId="{8E41F900-D7DB-4825-B54E-209E93AC4B15}" srcOrd="1" destOrd="0" presId="urn:microsoft.com/office/officeart/2005/8/layout/vList3"/>
    <dgm:cxn modelId="{3C5B43F0-5D6E-46AA-AC68-18BE32278E75}" type="presParOf" srcId="{6EF59D68-A995-4A51-A1CF-F7C95B8D1FD7}" destId="{2AB71AED-C128-4193-9773-C5E44984A3AF}" srcOrd="3" destOrd="0" presId="urn:microsoft.com/office/officeart/2005/8/layout/vList3"/>
    <dgm:cxn modelId="{B9DD2164-5268-4DF7-BF7A-F76945C982F8}" type="presParOf" srcId="{6EF59D68-A995-4A51-A1CF-F7C95B8D1FD7}" destId="{61B36554-6930-4B5C-9D48-1F314E76D9C4}" srcOrd="4" destOrd="0" presId="urn:microsoft.com/office/officeart/2005/8/layout/vList3"/>
    <dgm:cxn modelId="{2B911AB2-FFF3-4FEA-B48E-2033C944638C}" type="presParOf" srcId="{61B36554-6930-4B5C-9D48-1F314E76D9C4}" destId="{DD11D52D-5711-4408-897D-0EACCD5B03C5}" srcOrd="0" destOrd="0" presId="urn:microsoft.com/office/officeart/2005/8/layout/vList3"/>
    <dgm:cxn modelId="{435264AC-A255-4758-80DB-186AB0B05B07}" type="presParOf" srcId="{61B36554-6930-4B5C-9D48-1F314E76D9C4}" destId="{47E3D4F8-29FE-406C-BBD1-3C5D5A8C7466}" srcOrd="1" destOrd="0" presId="urn:microsoft.com/office/officeart/2005/8/layout/vList3"/>
    <dgm:cxn modelId="{080B4810-8B8C-4F7B-997C-10E98B50320E}" type="presParOf" srcId="{6EF59D68-A995-4A51-A1CF-F7C95B8D1FD7}" destId="{10E78BDC-BCB2-4AE6-A930-A7762765E15D}" srcOrd="5" destOrd="0" presId="urn:microsoft.com/office/officeart/2005/8/layout/vList3"/>
    <dgm:cxn modelId="{9C435B3E-6D76-4D37-838C-7A732455C0D9}" type="presParOf" srcId="{6EF59D68-A995-4A51-A1CF-F7C95B8D1FD7}" destId="{0A4EB88A-5932-48FB-BB35-ABF5A88157BC}" srcOrd="6" destOrd="0" presId="urn:microsoft.com/office/officeart/2005/8/layout/vList3"/>
    <dgm:cxn modelId="{8B38553A-535D-4D28-BA79-E64EB87295BF}" type="presParOf" srcId="{0A4EB88A-5932-48FB-BB35-ABF5A88157BC}" destId="{707979E5-45D5-4E1A-A6A9-D4D97A416252}" srcOrd="0" destOrd="0" presId="urn:microsoft.com/office/officeart/2005/8/layout/vList3"/>
    <dgm:cxn modelId="{DDDC1C11-6FCB-42E6-A18C-5AE584B71519}" type="presParOf" srcId="{0A4EB88A-5932-48FB-BB35-ABF5A88157BC}" destId="{C429876E-23CF-4320-8A83-0ED301A1D296}" srcOrd="1" destOrd="0" presId="urn:microsoft.com/office/officeart/2005/8/layout/vList3"/>
    <dgm:cxn modelId="{655BCEA2-9B04-43B6-8AD4-4767FC3F8D12}" type="presParOf" srcId="{6EF59D68-A995-4A51-A1CF-F7C95B8D1FD7}" destId="{1F836AA4-2A3A-4942-8E53-1DDC5E3ED1B1}" srcOrd="7" destOrd="0" presId="urn:microsoft.com/office/officeart/2005/8/layout/vList3"/>
    <dgm:cxn modelId="{B9A73987-3157-4E4F-B07D-2D4E0F45DD25}" type="presParOf" srcId="{6EF59D68-A995-4A51-A1CF-F7C95B8D1FD7}" destId="{46EF69CB-111B-4ABE-AFC3-B948B2894AF3}" srcOrd="8" destOrd="0" presId="urn:microsoft.com/office/officeart/2005/8/layout/vList3"/>
    <dgm:cxn modelId="{EB377E64-DA22-4338-9491-1EE1765289F4}" type="presParOf" srcId="{46EF69CB-111B-4ABE-AFC3-B948B2894AF3}" destId="{E67A4BD6-BC59-4989-8021-2403BF4FAABB}" srcOrd="0" destOrd="0" presId="urn:microsoft.com/office/officeart/2005/8/layout/vList3"/>
    <dgm:cxn modelId="{3CAB06ED-7021-471E-821C-CCF6218C1621}" type="presParOf" srcId="{46EF69CB-111B-4ABE-AFC3-B948B2894AF3}" destId="{64F36235-A90C-473C-9A70-596E1DF8933A}" srcOrd="1" destOrd="0" presId="urn:microsoft.com/office/officeart/2005/8/layout/vList3"/>
    <dgm:cxn modelId="{D25C811C-64B9-4C71-A2DA-ACCC6B72604C}" type="presParOf" srcId="{6EF59D68-A995-4A51-A1CF-F7C95B8D1FD7}" destId="{AB712ACC-FEA5-4DF5-A3A6-85E02CADD629}" srcOrd="9" destOrd="0" presId="urn:microsoft.com/office/officeart/2005/8/layout/vList3"/>
    <dgm:cxn modelId="{F19B906F-8464-4554-A2A6-0FCE90150963}" type="presParOf" srcId="{6EF59D68-A995-4A51-A1CF-F7C95B8D1FD7}" destId="{946FE489-2C61-4460-86AD-5F2921667219}" srcOrd="10" destOrd="0" presId="urn:microsoft.com/office/officeart/2005/8/layout/vList3"/>
    <dgm:cxn modelId="{18F1DB3A-335D-43DA-B0BB-C7400F2ACFE7}" type="presParOf" srcId="{946FE489-2C61-4460-86AD-5F2921667219}" destId="{6059967B-5374-4C21-97BE-8C2D110B3CDA}" srcOrd="0" destOrd="0" presId="urn:microsoft.com/office/officeart/2005/8/layout/vList3"/>
    <dgm:cxn modelId="{4590FD74-039A-413C-A763-F2261BE3AF42}" type="presParOf" srcId="{946FE489-2C61-4460-86AD-5F2921667219}" destId="{341FE20A-39A4-4C17-9F97-A7D10DD3BA50}" srcOrd="1" destOrd="0" presId="urn:microsoft.com/office/officeart/2005/8/layout/vList3"/>
    <dgm:cxn modelId="{6101E276-1E32-473E-B2F5-C3C85BE1E953}" type="presParOf" srcId="{6EF59D68-A995-4A51-A1CF-F7C95B8D1FD7}" destId="{C4162CB2-42A5-43D5-BFA3-8FFC6B832172}" srcOrd="11" destOrd="0" presId="urn:microsoft.com/office/officeart/2005/8/layout/vList3"/>
    <dgm:cxn modelId="{8A2CDADF-0BCE-4642-A615-D2BF01FE3679}" type="presParOf" srcId="{6EF59D68-A995-4A51-A1CF-F7C95B8D1FD7}" destId="{4F241692-4A65-4B18-825C-A99B2BBD1FFE}" srcOrd="12" destOrd="0" presId="urn:microsoft.com/office/officeart/2005/8/layout/vList3"/>
    <dgm:cxn modelId="{97A16E23-CCC0-4F51-848D-4D19FD04925A}" type="presParOf" srcId="{4F241692-4A65-4B18-825C-A99B2BBD1FFE}" destId="{7A64944E-96CC-46A8-A246-444C2CDDAC29}" srcOrd="0" destOrd="0" presId="urn:microsoft.com/office/officeart/2005/8/layout/vList3"/>
    <dgm:cxn modelId="{5359D8E1-99B5-4952-B5C8-542ACEC66029}" type="presParOf" srcId="{4F241692-4A65-4B18-825C-A99B2BBD1FFE}" destId="{2D677DA7-7C3B-4D3C-8CC8-48B777F2681C}" srcOrd="1" destOrd="0" presId="urn:microsoft.com/office/officeart/2005/8/layout/vList3"/>
    <dgm:cxn modelId="{8F770341-B4C3-42B0-B7CE-494B04306546}" type="presParOf" srcId="{6EF59D68-A995-4A51-A1CF-F7C95B8D1FD7}" destId="{F169C5CD-C781-4A07-B3B2-C7F8190BB0EF}" srcOrd="13" destOrd="0" presId="urn:microsoft.com/office/officeart/2005/8/layout/vList3"/>
    <dgm:cxn modelId="{F99190F6-2EFD-468B-A9D0-6FB38B9908B6}" type="presParOf" srcId="{6EF59D68-A995-4A51-A1CF-F7C95B8D1FD7}" destId="{C8E07F1B-A595-4479-BB64-E66FBDEB6457}" srcOrd="14" destOrd="0" presId="urn:microsoft.com/office/officeart/2005/8/layout/vList3"/>
    <dgm:cxn modelId="{047C7C13-04A0-429F-97DA-6A761C2D6529}" type="presParOf" srcId="{C8E07F1B-A595-4479-BB64-E66FBDEB6457}" destId="{253E0E0D-73C3-4E2A-AD34-A4DDCCB744CF}" srcOrd="0" destOrd="0" presId="urn:microsoft.com/office/officeart/2005/8/layout/vList3"/>
    <dgm:cxn modelId="{6EE45AE7-6A5E-4214-A1B2-82051DD5B07D}" type="presParOf" srcId="{C8E07F1B-A595-4479-BB64-E66FBDEB6457}" destId="{435A6B4B-B20B-4495-841D-40FC098F40D1}" srcOrd="1" destOrd="0" presId="urn:microsoft.com/office/officeart/2005/8/layout/vList3"/>
    <dgm:cxn modelId="{6A5050FA-1FAD-43F2-AD30-1C62B6FD157D}" type="presParOf" srcId="{6EF59D68-A995-4A51-A1CF-F7C95B8D1FD7}" destId="{C3AE0460-7BA6-40E2-9C8A-8D83CA254932}" srcOrd="15" destOrd="0" presId="urn:microsoft.com/office/officeart/2005/8/layout/vList3"/>
    <dgm:cxn modelId="{062FB8B7-39C7-41B9-8FE7-17FFEEB840D5}" type="presParOf" srcId="{6EF59D68-A995-4A51-A1CF-F7C95B8D1FD7}" destId="{F540DD56-CCCA-4D52-BE9E-41B05C59BA92}" srcOrd="16" destOrd="0" presId="urn:microsoft.com/office/officeart/2005/8/layout/vList3"/>
    <dgm:cxn modelId="{C244166A-DA53-4FC5-B427-97DCF477F651}" type="presParOf" srcId="{F540DD56-CCCA-4D52-BE9E-41B05C59BA92}" destId="{AF1079AA-C30A-4175-B204-B399E030FA64}" srcOrd="0" destOrd="0" presId="urn:microsoft.com/office/officeart/2005/8/layout/vList3"/>
    <dgm:cxn modelId="{713BC5DB-3CEC-4DD4-9855-C1755E44D3EE}" type="presParOf" srcId="{F540DD56-CCCA-4D52-BE9E-41B05C59BA92}" destId="{137F8E58-4283-444C-9907-58FEED8FEE41}" srcOrd="1" destOrd="0" presId="urn:microsoft.com/office/officeart/2005/8/layout/vList3"/>
    <dgm:cxn modelId="{1EDC1AE4-DFFD-4FF6-89D6-2AEE85067E81}" type="presParOf" srcId="{6EF59D68-A995-4A51-A1CF-F7C95B8D1FD7}" destId="{CB9DB771-DF30-4F21-BFA4-447950727108}" srcOrd="17" destOrd="0" presId="urn:microsoft.com/office/officeart/2005/8/layout/vList3"/>
    <dgm:cxn modelId="{CADCC206-0FB0-4D91-92CC-37AE96433075}" type="presParOf" srcId="{6EF59D68-A995-4A51-A1CF-F7C95B8D1FD7}" destId="{DAD887B2-CA34-4803-90FF-75F810255336}" srcOrd="18" destOrd="0" presId="urn:microsoft.com/office/officeart/2005/8/layout/vList3"/>
    <dgm:cxn modelId="{C80FAEEF-A247-47C8-929F-0D5EE55E2447}" type="presParOf" srcId="{DAD887B2-CA34-4803-90FF-75F810255336}" destId="{6BE6C47F-ECDD-4EBA-8CB8-0ADAAABC06E4}" srcOrd="0" destOrd="0" presId="urn:microsoft.com/office/officeart/2005/8/layout/vList3"/>
    <dgm:cxn modelId="{86FA8FF5-3932-4C63-B95C-D67FF0654C08}" type="presParOf" srcId="{DAD887B2-CA34-4803-90FF-75F810255336}" destId="{C6408A03-6144-4C4C-95CC-4926E42D0A56}" srcOrd="1" destOrd="0" presId="urn:microsoft.com/office/officeart/2005/8/layout/vList3"/>
    <dgm:cxn modelId="{B609BEE2-694E-424C-99B5-935E5F87BE65}" type="presParOf" srcId="{6EF59D68-A995-4A51-A1CF-F7C95B8D1FD7}" destId="{FC6FF0E6-53F2-4F46-9495-D641589FB949}" srcOrd="19" destOrd="0" presId="urn:microsoft.com/office/officeart/2005/8/layout/vList3"/>
    <dgm:cxn modelId="{92FFEEB5-AF48-434D-8345-73226255D892}" type="presParOf" srcId="{6EF59D68-A995-4A51-A1CF-F7C95B8D1FD7}" destId="{80B85920-92A9-491B-B0A0-64B17486DE91}" srcOrd="20" destOrd="0" presId="urn:microsoft.com/office/officeart/2005/8/layout/vList3"/>
    <dgm:cxn modelId="{54AB40ED-6F80-4AF0-B20E-46DBD0D88355}" type="presParOf" srcId="{80B85920-92A9-491B-B0A0-64B17486DE91}" destId="{73D20581-6B03-4EAA-8CAE-C58AEB585304}" srcOrd="0" destOrd="0" presId="urn:microsoft.com/office/officeart/2005/8/layout/vList3"/>
    <dgm:cxn modelId="{63044F11-89C2-425B-AEE8-03BAB43498A8}" type="presParOf" srcId="{80B85920-92A9-491B-B0A0-64B17486DE91}" destId="{663AD695-AF4D-4EAA-9CF1-050544024593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EEA3D-B94A-4366-B218-E90DF46C8DB4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8C9B9-F765-4A76-9BFD-1497AA72EA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065177" y="695134"/>
            <a:ext cx="2726207" cy="342815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125" y="695325"/>
            <a:ext cx="257016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43125" y="695325"/>
            <a:ext cx="257016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065177" y="695134"/>
            <a:ext cx="2726207" cy="342815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1143000" y="1142997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28596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</a:r>
            <a:endParaRPr lang="ru-RU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50" y="3143240"/>
            <a:ext cx="41262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«Профилактика </a:t>
            </a:r>
          </a:p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нарушений осанки»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463087" y="1852800"/>
            <a:ext cx="7783122" cy="6856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cs627725.vk.me/v627725912/163e5/zHsrpi7QJ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9766" y="1915181"/>
            <a:ext cx="7137972" cy="48600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6709" y="943174"/>
            <a:ext cx="5245296" cy="837540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ru-RU" sz="4900" b="1" i="1" dirty="0" smtClean="0">
                <a:solidFill>
                  <a:srgbClr val="7030A0"/>
                </a:solidFill>
              </a:rPr>
              <a:t>БУДЬТЕ ЗДОРОВЫ!</a:t>
            </a:r>
            <a:endParaRPr lang="ru-RU" sz="49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451" y="359970"/>
            <a:ext cx="6371682" cy="314795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r>
              <a:rPr lang="de-DE" sz="1700" b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Осанка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-это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привычная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поза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непринужденно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стоящего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человека</a:t>
            </a:r>
            <a:r>
              <a:rPr lang="de-DE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.</a:t>
            </a:r>
          </a:p>
        </p:txBody>
      </p:sp>
      <p:pic>
        <p:nvPicPr>
          <p:cNvPr id="7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463087" y="1852800"/>
            <a:ext cx="7783122" cy="6856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52156" y="1007974"/>
            <a:ext cx="7010156" cy="1871311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Правильная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осанка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хорошо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сложенного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человека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характеризуется</a:t>
            </a:r>
            <a:r>
              <a:rPr lang="de-DE" sz="1700" dirty="0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собранностью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подтянутостью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этом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голова</a:t>
            </a:r>
            <a:r>
              <a:rPr lang="de-DE" sz="1700" dirty="0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держится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прямо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плечи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развернуты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живот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подобран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ноги</a:t>
            </a:r>
            <a:r>
              <a:rPr lang="de-DE" sz="1700" dirty="0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разогнуты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в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тазобедренных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и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коленных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суставах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,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пятки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вместе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.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Профиль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позвоночника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образует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волнообразную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линию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равномерными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возвышениями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и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углублениями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1700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одинаковой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endParaRPr lang="ru-RU" sz="1700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1700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высоты</a:t>
            </a:r>
            <a:r>
              <a:rPr lang="de-DE" sz="1700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.</a:t>
            </a:r>
          </a:p>
        </p:txBody>
      </p:sp>
      <p:pic>
        <p:nvPicPr>
          <p:cNvPr id="10244" name="Picture 4" descr="http://www.dddeti.ru.swtest.ru/images/3untitled(238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4782" y="2887188"/>
            <a:ext cx="3499592" cy="56827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49391" y="1575282"/>
            <a:ext cx="6961822" cy="547300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5267"/>
            <a:ext cx="6870705" cy="1012309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 err="1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31977"/>
            <a:ext cx="6992195" cy="4034866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pic>
        <p:nvPicPr>
          <p:cNvPr id="10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463087" y="1852800"/>
            <a:ext cx="7783122" cy="6856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/>
        </p:nvGraphicFramePr>
        <p:xfrm>
          <a:off x="-329821" y="1137576"/>
          <a:ext cx="7511856" cy="5572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3059" y="295170"/>
            <a:ext cx="6138010" cy="530442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ru-RU" sz="2900" b="1" i="1" dirty="0" smtClean="0">
                <a:solidFill>
                  <a:srgbClr val="7030A0"/>
                </a:solidFill>
              </a:rPr>
              <a:t>К чему приводит нарушение осанки</a:t>
            </a:r>
            <a:endParaRPr lang="ru-RU" sz="29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1143000" y="1142997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85926" y="500034"/>
            <a:ext cx="3974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</a:rPr>
              <a:t>Виды нарушений осанки</a:t>
            </a:r>
            <a:endParaRPr lang="ru-RU" sz="2800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t="20718"/>
          <a:stretch>
            <a:fillRect/>
          </a:stretch>
        </p:blipFill>
        <p:spPr>
          <a:xfrm>
            <a:off x="-120837" y="1714480"/>
            <a:ext cx="7089141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463087" y="1852800"/>
            <a:ext cx="7783122" cy="6856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1902" y="295170"/>
            <a:ext cx="5424839" cy="510118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anchorCtr="0" compatLnSpc="0">
            <a:spAutoFit/>
          </a:bodyPr>
          <a:lstStyle/>
          <a:p>
            <a:pPr hangingPunct="0">
              <a:defRPr>
                <a:solidFill>
                  <a:srgbClr val="000033"/>
                </a:solidFill>
              </a:defRPr>
            </a:pPr>
            <a:r>
              <a:rPr lang="de-DE" sz="29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Причины</a:t>
            </a:r>
            <a:r>
              <a:rPr lang="de-DE" sz="2900" b="1" i="1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9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нарушения</a:t>
            </a:r>
            <a:r>
              <a:rPr lang="de-DE" sz="2900" b="1" i="1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9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осанки</a:t>
            </a:r>
            <a:endParaRPr lang="de-DE" sz="2900" b="1" i="1" dirty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59732" y="813573"/>
            <a:ext cx="6917732" cy="4732380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9974" y="1720779"/>
            <a:ext cx="6649607" cy="1012309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3171" y="7020851"/>
            <a:ext cx="5047052" cy="314795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compatLnSpc="0"/>
          <a:lstStyle/>
          <a:p>
            <a:pPr hangingPunct="0">
              <a:defRPr>
                <a:solidFill>
                  <a:srgbClr val="000033"/>
                </a:solidFill>
              </a:defRPr>
            </a:pPr>
            <a:endParaRPr lang="de-DE" sz="1600" dirty="0">
              <a:solidFill>
                <a:srgbClr val="000033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35399" y="943174"/>
          <a:ext cx="6858000" cy="7516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463087" y="1852800"/>
            <a:ext cx="7783122" cy="6856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5553" y="100768"/>
            <a:ext cx="4297991" cy="878681"/>
          </a:xfrm>
          <a:prstGeom prst="rect">
            <a:avLst/>
          </a:prstGeom>
          <a:noFill/>
          <a:ln>
            <a:noFill/>
          </a:ln>
        </p:spPr>
        <p:txBody>
          <a:bodyPr vert="horz" wrap="none" lIns="81639" tIns="40820" rIns="81639" bIns="40820" anchorCtr="0" compatLnSpc="0">
            <a:spAutoFit/>
          </a:bodyPr>
          <a:lstStyle/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27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Полезные</a:t>
            </a:r>
            <a:r>
              <a:rPr lang="de-DE" sz="2700" b="1" i="1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700" b="1" i="1" dirty="0" err="1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привычки</a:t>
            </a:r>
            <a:endParaRPr lang="ru-RU" sz="2700" b="1" i="1" dirty="0" smtClean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  <a:p>
            <a:pPr algn="ctr" hangingPunct="0">
              <a:defRPr>
                <a:solidFill>
                  <a:srgbClr val="000033"/>
                </a:solidFill>
              </a:defRPr>
            </a:pPr>
            <a:r>
              <a:rPr lang="de-DE" sz="2700" b="1" i="1" dirty="0" smtClean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7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для</a:t>
            </a:r>
            <a:r>
              <a:rPr lang="de-DE" sz="2700" b="1" i="1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7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сохранения</a:t>
            </a:r>
            <a:r>
              <a:rPr lang="de-DE" sz="2700" b="1" i="1" dirty="0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 </a:t>
            </a:r>
            <a:r>
              <a:rPr lang="de-DE" sz="2700" b="1" i="1" dirty="0" err="1">
                <a:solidFill>
                  <a:srgbClr val="7030A0"/>
                </a:solidFill>
                <a:latin typeface="Arial" pitchFamily="18"/>
                <a:ea typeface="Andale Sans UI" pitchFamily="2"/>
                <a:cs typeface="Tahoma" pitchFamily="2"/>
              </a:rPr>
              <a:t>осанки</a:t>
            </a:r>
            <a:endParaRPr lang="de-DE" sz="2700" b="1" i="1" dirty="0">
              <a:solidFill>
                <a:srgbClr val="7030A0"/>
              </a:solidFill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0592" y="1202376"/>
            <a:ext cx="2981134" cy="1468751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pPr algn="ctr"/>
            <a:r>
              <a:rPr lang="ru-RU" sz="1500" dirty="0" smtClean="0">
                <a:solidFill>
                  <a:srgbClr val="00B050"/>
                </a:solidFill>
              </a:rPr>
              <a:t>Отказаться от привычек: носить сумку всегда в одной и той же руке, стоять, опираясь на одну и ту же ногу; ходить ссутулившись, опустив голову, шаркая ногами; сидеть в неправильной позе.</a:t>
            </a:r>
            <a:endParaRPr lang="ru-RU" sz="15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82650" y="1202376"/>
            <a:ext cx="2975350" cy="2161248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pPr algn="ctr"/>
            <a:r>
              <a:rPr lang="ru-RU" sz="1500" dirty="0" smtClean="0">
                <a:solidFill>
                  <a:srgbClr val="00B050"/>
                </a:solidFill>
              </a:rPr>
              <a:t>Сидеть на стуле надо, опираясь на  2/3 – 3/ 4 длины бедра. Между телом и краем стола должен быть зазор не менее 5 см, ноги должны быть согнуты в коленных и тазобедренных суставах под прямым углом. Стул должен быть обязательно со спинкой.</a:t>
            </a:r>
            <a:endParaRPr lang="ru-RU" sz="1500" dirty="0">
              <a:solidFill>
                <a:srgbClr val="00B050"/>
              </a:solidFill>
            </a:endParaRPr>
          </a:p>
        </p:txBody>
      </p:sp>
      <p:pic>
        <p:nvPicPr>
          <p:cNvPr id="3074" name="Picture 2" descr="http://www.bodybuild.ru/img/krasivaja-osanka-zdorovaja-spinka-274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125" t="11756" r="8612" b="10658"/>
          <a:stretch>
            <a:fillRect/>
          </a:stretch>
        </p:blipFill>
        <p:spPr bwMode="auto">
          <a:xfrm>
            <a:off x="2651312" y="1202376"/>
            <a:ext cx="1425760" cy="213841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36224" y="3599993"/>
            <a:ext cx="3427560" cy="1007086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</a:rPr>
              <a:t>Не спать на слишком мягкой постели с очень высокой подушкой. Постель должна быть жесткой, подушка – плоской.</a:t>
            </a:r>
            <a:endParaRPr lang="ru-RU" sz="15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6" name="Picture 4" descr="http://worldbam.narod.ru/images/rech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75990"/>
            <a:ext cx="3456363" cy="1581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135400" y="5090403"/>
            <a:ext cx="3427560" cy="2392080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 sz="1500" dirty="0" smtClean="0">
                <a:solidFill>
                  <a:srgbClr val="FF0000"/>
                </a:solidFill>
              </a:rPr>
              <a:t>Укреплять мускулатуру тела.</a:t>
            </a:r>
          </a:p>
          <a:p>
            <a:pPr algn="ctr"/>
            <a:r>
              <a:rPr lang="ru-RU" sz="1500" dirty="0" smtClean="0">
                <a:solidFill>
                  <a:srgbClr val="FF0000"/>
                </a:solidFill>
              </a:rPr>
              <a:t>В вертикальном положении тело человека поддерживают мышцы. При сутулой осанке рекомендуется выполнять упражнения, способствующие увеличению подвижности верхней части позвоночника, акцентируя его выпрямление. Следует также укреплять мышцы спины и плечевого пояса. </a:t>
            </a:r>
            <a:endParaRPr lang="ru-RU" sz="1500" dirty="0">
              <a:solidFill>
                <a:srgbClr val="FF0000"/>
              </a:solidFill>
            </a:endParaRPr>
          </a:p>
        </p:txBody>
      </p:sp>
      <p:pic>
        <p:nvPicPr>
          <p:cNvPr id="3080" name="Picture 8" descr="http://www.look.com.ua/download.php?file=201209/1600x1200/look.com.ua-1787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58780" y="5031736"/>
            <a:ext cx="3016161" cy="22618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1143000" y="1142997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ownloads\IMG_20200204_102802_resized_20200420_112935265.jpg"/>
          <p:cNvPicPr>
            <a:picLocks noChangeAspect="1" noChangeArrowheads="1"/>
          </p:cNvPicPr>
          <p:nvPr/>
        </p:nvPicPr>
        <p:blipFill>
          <a:blip r:embed="rId3" cstate="print"/>
          <a:srcRect t="10883" r="30714" b="8740"/>
          <a:stretch>
            <a:fillRect/>
          </a:stretch>
        </p:blipFill>
        <p:spPr bwMode="auto">
          <a:xfrm>
            <a:off x="2428868" y="0"/>
            <a:ext cx="4429132" cy="3853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1\Downloads\IMG_20200204_103331_resized_20200420_1129359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6533" y="5692797"/>
            <a:ext cx="4601467" cy="345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1\Downloads\IMG_20200204_103347_resized_20200420_1129390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00364"/>
            <a:ext cx="495288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500034"/>
            <a:ext cx="24253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Упражнения для 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сохранения 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правильной 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осанки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1143000" y="1142997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\Downloads\IMG_20200204_103911_resized_20200420_112937269.jpg"/>
          <p:cNvPicPr>
            <a:picLocks noChangeAspect="1" noChangeArrowheads="1"/>
          </p:cNvPicPr>
          <p:nvPr/>
        </p:nvPicPr>
        <p:blipFill>
          <a:blip r:embed="rId3" cstate="print"/>
          <a:srcRect t="8740" r="24685"/>
          <a:stretch>
            <a:fillRect/>
          </a:stretch>
        </p:blipFill>
        <p:spPr bwMode="auto">
          <a:xfrm>
            <a:off x="2456066" y="0"/>
            <a:ext cx="440193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1\Downloads\IMG_20200204_103146_resized_20200420_1129378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873" y="5072034"/>
            <a:ext cx="5429127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1\Downloads\IMG_20200204_102916_resized_20200420_1129384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00298"/>
            <a:ext cx="5000636" cy="3750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anmemautosearch.com/images/56116508cc63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75" b="4939"/>
          <a:stretch/>
        </p:blipFill>
        <p:spPr bwMode="auto">
          <a:xfrm rot="16200000">
            <a:off x="-1143000" y="1142997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1\Downloads\IMG_20200204_104241_resized_20200420_112939668.jpg"/>
          <p:cNvPicPr>
            <a:picLocks noChangeAspect="1" noChangeArrowheads="1"/>
          </p:cNvPicPr>
          <p:nvPr/>
        </p:nvPicPr>
        <p:blipFill>
          <a:blip r:embed="rId3" cstate="print"/>
          <a:srcRect l="37037"/>
          <a:stretch>
            <a:fillRect/>
          </a:stretch>
        </p:blipFill>
        <p:spPr bwMode="auto">
          <a:xfrm>
            <a:off x="3429000" y="670700"/>
            <a:ext cx="3429000" cy="408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1\Downloads\IMG_20200204_102829_resized_20200420_112940275.jpg"/>
          <p:cNvPicPr>
            <a:picLocks noChangeAspect="1" noChangeArrowheads="1"/>
          </p:cNvPicPr>
          <p:nvPr/>
        </p:nvPicPr>
        <p:blipFill>
          <a:blip r:embed="rId4" cstate="print"/>
          <a:srcRect t="15706" r="11021"/>
          <a:stretch>
            <a:fillRect/>
          </a:stretch>
        </p:blipFill>
        <p:spPr bwMode="auto">
          <a:xfrm>
            <a:off x="1328219" y="5214942"/>
            <a:ext cx="5529781" cy="3929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1\Downloads\IMG_20200204_103537_resized_20200420_112940902.jpg"/>
          <p:cNvPicPr>
            <a:picLocks noChangeAspect="1" noChangeArrowheads="1"/>
          </p:cNvPicPr>
          <p:nvPr/>
        </p:nvPicPr>
        <p:blipFill>
          <a:blip r:embed="rId5" cstate="print"/>
          <a:srcRect r="16778" b="973"/>
          <a:stretch>
            <a:fillRect/>
          </a:stretch>
        </p:blipFill>
        <p:spPr bwMode="auto">
          <a:xfrm>
            <a:off x="0" y="0"/>
            <a:ext cx="3710338" cy="5886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308</Words>
  <PresentationFormat>Экран (4:3)</PresentationFormat>
  <Paragraphs>44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7</cp:revision>
  <dcterms:created xsi:type="dcterms:W3CDTF">2020-04-20T08:29:39Z</dcterms:created>
  <dcterms:modified xsi:type="dcterms:W3CDTF">2020-04-20T09:33:40Z</dcterms:modified>
</cp:coreProperties>
</file>