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313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611560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293096" y="4211960"/>
              <a:ext cx="16282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ЯНВАРЬ 2019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1691680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620688" y="4716016"/>
              <a:ext cx="4248472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Январь в поэзии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Мастер-класс в группе №8</a:t>
              </a: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Готовимся к </a:t>
              </a:r>
              <a:r>
                <a:rPr lang="ru-RU" b="1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лего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-конкурсу!</a:t>
              </a:r>
              <a:endPara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Наши зимние прогулки</a:t>
              </a: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Родителям на заметку: «Подвижные игры на прогулке»</a:t>
              </a:r>
              <a:endParaRPr lang="ru-RU" dirty="0"/>
            </a:p>
          </p:txBody>
        </p:sp>
        <p:pic>
          <p:nvPicPr>
            <p:cNvPr id="3074" name="Picture 2" descr="https://avatanplus.com/files/resources/original/58a1ecab1383515a38847c48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198440" y="4860032"/>
              <a:ext cx="3659560" cy="36595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240668" y="148557"/>
            <a:ext cx="6545324" cy="8995442"/>
            <a:chOff x="240668" y="148557"/>
            <a:chExt cx="6545324" cy="899544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40668" y="2250321"/>
              <a:ext cx="616182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/>
                <a:t>Январь - первый месяц, который открывает нам новый год. Об этом месяце написано немало стихотворений. Я подготовила подборку стихов про январь детям. Это не просто красивые стихи о зимнем месяце, еще это и детские стихи, которые сможет понять ребенок. Пусть эти прекрасные строчки порадуют ваших деток.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40668" y="3427134"/>
              <a:ext cx="2952328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/>
                <a:t>Январь  </a:t>
              </a:r>
              <a:r>
                <a:rPr lang="ru-RU" sz="1600" dirty="0"/>
                <a:t/>
              </a:r>
              <a:br>
                <a:rPr lang="ru-RU" sz="1600" dirty="0"/>
              </a:br>
              <a:r>
                <a:rPr lang="ru-RU" sz="1600" dirty="0" smtClean="0"/>
                <a:t>Открываем </a:t>
              </a:r>
              <a:r>
                <a:rPr lang="ru-RU" sz="1600" dirty="0"/>
                <a:t>календарь — </a:t>
              </a:r>
              <a:br>
                <a:rPr lang="ru-RU" sz="1600" dirty="0"/>
              </a:br>
              <a:r>
                <a:rPr lang="ru-RU" sz="1600" dirty="0"/>
                <a:t>Начинается январь. </a:t>
              </a:r>
              <a:br>
                <a:rPr lang="ru-RU" sz="1600" dirty="0"/>
              </a:br>
              <a:r>
                <a:rPr lang="ru-RU" sz="1600" dirty="0"/>
                <a:t>В январе, в январе </a:t>
              </a:r>
              <a:br>
                <a:rPr lang="ru-RU" sz="1600" dirty="0"/>
              </a:br>
              <a:r>
                <a:rPr lang="ru-RU" sz="1600" dirty="0"/>
                <a:t>Много снегу на дворе. </a:t>
              </a:r>
              <a:br>
                <a:rPr lang="ru-RU" sz="1600" dirty="0"/>
              </a:br>
              <a:r>
                <a:rPr lang="ru-RU" sz="1600" dirty="0"/>
                <a:t>Снег — на крыше, на крылечке. </a:t>
              </a:r>
              <a:br>
                <a:rPr lang="ru-RU" sz="1600" dirty="0"/>
              </a:br>
              <a:r>
                <a:rPr lang="ru-RU" sz="1600" dirty="0"/>
                <a:t>Солнце в небе голубом. </a:t>
              </a:r>
              <a:br>
                <a:rPr lang="ru-RU" sz="1600" dirty="0"/>
              </a:br>
              <a:r>
                <a:rPr lang="ru-RU" sz="1600" dirty="0"/>
                <a:t>В нашем доме топят печки, </a:t>
              </a:r>
              <a:br>
                <a:rPr lang="ru-RU" sz="1600" dirty="0"/>
              </a:br>
              <a:r>
                <a:rPr lang="ru-RU" sz="1600" dirty="0"/>
                <a:t>В небо дым идёт столбом. </a:t>
              </a:r>
              <a:br>
                <a:rPr lang="ru-RU" sz="1600" dirty="0"/>
              </a:br>
              <a:endParaRPr lang="ru-RU" sz="1600" dirty="0" smtClean="0"/>
            </a:p>
            <a:p>
              <a:pPr algn="r"/>
              <a:r>
                <a:rPr lang="ru-RU" sz="1600" dirty="0" smtClean="0"/>
                <a:t>(</a:t>
              </a:r>
              <a:r>
                <a:rPr lang="ru-RU" sz="1600" dirty="0"/>
                <a:t>С. Маршак)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17032" y="3419872"/>
              <a:ext cx="2952328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/>
                <a:t>Январь – начало года, </a:t>
              </a:r>
              <a:br>
                <a:rPr lang="ru-RU" sz="1600" dirty="0"/>
              </a:br>
              <a:r>
                <a:rPr lang="ru-RU" sz="1600" dirty="0"/>
                <a:t>Силён его мороз. </a:t>
              </a:r>
              <a:br>
                <a:rPr lang="ru-RU" sz="1600" dirty="0"/>
              </a:br>
              <a:r>
                <a:rPr lang="ru-RU" sz="1600" dirty="0"/>
                <a:t>Уснула вся природа. </a:t>
              </a:r>
              <a:br>
                <a:rPr lang="ru-RU" sz="1600" dirty="0"/>
              </a:br>
              <a:r>
                <a:rPr lang="ru-RU" sz="1600" dirty="0"/>
                <a:t>Теперь уж не до гроз. </a:t>
              </a:r>
              <a:br>
                <a:rPr lang="ru-RU" sz="1600" dirty="0"/>
              </a:br>
              <a:r>
                <a:rPr lang="ru-RU" sz="1600" dirty="0"/>
                <a:t>Под снежным покрывалом </a:t>
              </a:r>
              <a:br>
                <a:rPr lang="ru-RU" sz="1600" dirty="0"/>
              </a:br>
              <a:r>
                <a:rPr lang="ru-RU" sz="1600" dirty="0"/>
                <a:t>Покоится земля. </a:t>
              </a:r>
              <a:br>
                <a:rPr lang="ru-RU" sz="1600" dirty="0"/>
              </a:br>
              <a:r>
                <a:rPr lang="ru-RU" sz="1600" dirty="0"/>
                <a:t>В краю большом и малом </a:t>
              </a:r>
              <a:br>
                <a:rPr lang="ru-RU" sz="1600" dirty="0"/>
              </a:br>
              <a:r>
                <a:rPr lang="ru-RU" sz="1600" dirty="0"/>
                <a:t>Всё белые поля. </a:t>
              </a:r>
              <a:br>
                <a:rPr lang="ru-RU" sz="1600" dirty="0"/>
              </a:br>
              <a:endParaRPr lang="ru-RU" sz="1600" dirty="0" smtClean="0"/>
            </a:p>
            <a:p>
              <a:pPr algn="r"/>
              <a:r>
                <a:rPr lang="ru-RU" sz="1600" dirty="0" smtClean="0"/>
                <a:t>(</a:t>
              </a:r>
              <a:r>
                <a:rPr lang="ru-RU" sz="1600" dirty="0"/>
                <a:t>Татьяна </a:t>
              </a:r>
              <a:r>
                <a:rPr lang="ru-RU" sz="1600" dirty="0" err="1"/>
                <a:t>Керсте</a:t>
              </a:r>
              <a:r>
                <a:rPr lang="ru-RU" sz="1600" dirty="0"/>
                <a:t>)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60648" y="6589453"/>
              <a:ext cx="309634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/>
                <a:t>Январь</a:t>
              </a:r>
              <a:endParaRPr lang="ru-RU" sz="1600" dirty="0"/>
            </a:p>
            <a:p>
              <a:endParaRPr lang="ru-RU" sz="1600" dirty="0" smtClean="0"/>
            </a:p>
            <a:p>
              <a:r>
                <a:rPr lang="ru-RU" sz="1600" dirty="0" smtClean="0"/>
                <a:t>При </a:t>
              </a:r>
              <a:r>
                <a:rPr lang="ru-RU" sz="1600" dirty="0"/>
                <a:t>звездах блестящих,</a:t>
              </a:r>
              <a:br>
                <a:rPr lang="ru-RU" sz="1600" dirty="0"/>
              </a:br>
              <a:r>
                <a:rPr lang="ru-RU" sz="1600" dirty="0"/>
                <a:t>При ясной луне. </a:t>
              </a:r>
              <a:br>
                <a:rPr lang="ru-RU" sz="1600" dirty="0"/>
              </a:br>
              <a:r>
                <a:rPr lang="ru-RU" sz="1600" dirty="0"/>
                <a:t>Январь прискакал к нам </a:t>
              </a:r>
              <a:br>
                <a:rPr lang="ru-RU" sz="1600" dirty="0"/>
              </a:br>
              <a:r>
                <a:rPr lang="ru-RU" sz="1600" dirty="0"/>
                <a:t>На белом коне. </a:t>
              </a:r>
              <a:br>
                <a:rPr lang="ru-RU" sz="1600" dirty="0"/>
              </a:br>
              <a:r>
                <a:rPr lang="ru-RU" sz="1600" dirty="0"/>
                <a:t>С коня соскочил у ворот </a:t>
              </a:r>
              <a:br>
                <a:rPr lang="ru-RU" sz="1600" dirty="0"/>
              </a:br>
              <a:r>
                <a:rPr lang="ru-RU" sz="1600" dirty="0"/>
                <a:t>И вот наступил Новый год.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356992" y="6097011"/>
              <a:ext cx="34290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1600" b="1" dirty="0"/>
                <a:t>Загадка про январь </a:t>
              </a:r>
              <a:r>
                <a:rPr lang="ru-RU" sz="1600" dirty="0"/>
                <a:t/>
              </a:r>
              <a:br>
                <a:rPr lang="ru-RU" sz="1600" dirty="0"/>
              </a:br>
              <a:r>
                <a:rPr lang="ru-RU" sz="1600" dirty="0"/>
                <a:t/>
              </a:r>
              <a:br>
                <a:rPr lang="ru-RU" sz="1600" dirty="0"/>
              </a:br>
              <a:r>
                <a:rPr lang="ru-RU" sz="1600" dirty="0"/>
                <a:t>Щиплет уши, щиплет нос. </a:t>
              </a:r>
              <a:br>
                <a:rPr lang="ru-RU" sz="1600" dirty="0"/>
              </a:br>
              <a:r>
                <a:rPr lang="ru-RU" sz="1600" dirty="0"/>
                <a:t>Лезет в валенки мороз. </a:t>
              </a:r>
              <a:br>
                <a:rPr lang="ru-RU" sz="1600" dirty="0"/>
              </a:br>
              <a:r>
                <a:rPr lang="ru-RU" sz="1600" dirty="0"/>
                <a:t>Брызнешь воду – упадёт </a:t>
              </a:r>
              <a:br>
                <a:rPr lang="ru-RU" sz="1600" dirty="0"/>
              </a:br>
              <a:r>
                <a:rPr lang="ru-RU" sz="1600" dirty="0"/>
                <a:t>Не вода уже, а лёд. </a:t>
              </a:r>
              <a:br>
                <a:rPr lang="ru-RU" sz="1600" dirty="0"/>
              </a:br>
              <a:r>
                <a:rPr lang="ru-RU" sz="1600" dirty="0"/>
                <a:t>Даже птице не </a:t>
              </a:r>
              <a:r>
                <a:rPr lang="ru-RU" sz="1600" dirty="0" err="1"/>
                <a:t>летится</a:t>
              </a:r>
              <a:r>
                <a:rPr lang="ru-RU" sz="1600" dirty="0"/>
                <a:t>: </a:t>
              </a:r>
              <a:br>
                <a:rPr lang="ru-RU" sz="1600" dirty="0"/>
              </a:br>
              <a:r>
                <a:rPr lang="ru-RU" sz="1600" dirty="0"/>
                <a:t>От мороза стынет птица. </a:t>
              </a:r>
              <a:br>
                <a:rPr lang="ru-RU" sz="1600" dirty="0"/>
              </a:br>
              <a:r>
                <a:rPr lang="ru-RU" sz="1600" dirty="0"/>
                <a:t>Повернуло солнце к лету. </a:t>
              </a:r>
              <a:br>
                <a:rPr lang="ru-RU" sz="1600" dirty="0"/>
              </a:br>
              <a:r>
                <a:rPr lang="ru-RU" sz="1600" dirty="0"/>
                <a:t>Что скажи за месяц это? </a:t>
              </a:r>
              <a:br>
                <a:rPr lang="ru-RU" sz="1600" dirty="0"/>
              </a:br>
              <a:endParaRPr lang="ru-RU" sz="1600" dirty="0" smtClean="0"/>
            </a:p>
            <a:p>
              <a:pPr algn="r"/>
              <a:r>
                <a:rPr lang="ru-RU" sz="1600" dirty="0" smtClean="0"/>
                <a:t>(</a:t>
              </a:r>
              <a:r>
                <a:rPr lang="ru-RU" sz="1600" dirty="0" err="1"/>
                <a:t>Телепенин</a:t>
              </a:r>
              <a:r>
                <a:rPr lang="ru-RU" sz="1600" dirty="0"/>
                <a:t> Д.)</a:t>
              </a:r>
            </a:p>
          </p:txBody>
        </p:sp>
        <p:pic>
          <p:nvPicPr>
            <p:cNvPr id="1026" name="Picture 2" descr="https://image.jimcdn.com/app/cms/image/transf/dimension=794x10000:format=png/path/sf278732f8691ebec/image/ic726935c02c96263/version/1514806930/imag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222" y="148557"/>
              <a:ext cx="5257589" cy="2085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36712" y="107504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Мастер-класс "Чудеса из манной крупы"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18061" y="553826"/>
            <a:ext cx="6523307" cy="8269772"/>
            <a:chOff x="218061" y="553826"/>
            <a:chExt cx="6523307" cy="826977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275" y="553826"/>
              <a:ext cx="3315530" cy="2306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8999" y="6472253"/>
              <a:ext cx="3122369" cy="2342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61" y="6516216"/>
              <a:ext cx="3076509" cy="2307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223497" y="2987824"/>
              <a:ext cx="6453335" cy="3323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dirty="0" smtClean="0"/>
                <a:t>19.01.2019 </a:t>
              </a:r>
              <a:r>
                <a:rPr lang="ru-RU" sz="1400" b="1" dirty="0"/>
                <a:t>г.</a:t>
              </a:r>
              <a:r>
                <a:rPr lang="ru-RU" sz="1400" dirty="0"/>
                <a:t> в </a:t>
              </a:r>
              <a:r>
                <a:rPr lang="ru-RU" sz="1400" dirty="0" smtClean="0"/>
                <a:t>младшей группе </a:t>
              </a:r>
              <a:r>
                <a:rPr lang="ru-RU" sz="1400" dirty="0"/>
                <a:t>№ </a:t>
              </a:r>
              <a:r>
                <a:rPr lang="ru-RU" sz="1400" dirty="0" smtClean="0"/>
                <a:t>8 (</a:t>
              </a:r>
              <a:r>
                <a:rPr lang="ru-RU" sz="1400" dirty="0"/>
                <a:t>воспитатели </a:t>
              </a:r>
              <a:r>
                <a:rPr lang="ru-RU" sz="1400" i="1" dirty="0" smtClean="0"/>
                <a:t>Кобзарева В.С. </a:t>
              </a:r>
              <a:r>
                <a:rPr lang="ru-RU" sz="1400" i="1" dirty="0"/>
                <a:t>и </a:t>
              </a:r>
              <a:r>
                <a:rPr lang="ru-RU" sz="1400" i="1" dirty="0" smtClean="0"/>
                <a:t>Федоренко А.В.) </a:t>
              </a:r>
              <a:r>
                <a:rPr lang="ru-RU" sz="1400" dirty="0" smtClean="0"/>
                <a:t>провели </a:t>
              </a:r>
              <a:r>
                <a:rPr lang="ru-RU" sz="1400" dirty="0"/>
                <a:t>со своими воспитанниками и их родителями </a:t>
              </a:r>
              <a:r>
                <a:rPr lang="ru-RU" sz="1400" b="1" dirty="0"/>
                <a:t>мастер-класс по художественному творчеству «Чудеса из манки»</a:t>
              </a:r>
              <a:r>
                <a:rPr lang="ru-RU" sz="1400" dirty="0"/>
                <a:t>.</a:t>
              </a:r>
              <a:br>
                <a:rPr lang="ru-RU" sz="1400" dirty="0"/>
              </a:br>
              <a:r>
                <a:rPr lang="ru-RU" sz="1400" dirty="0"/>
                <a:t>Родители познакомились с интересным, увлекательным, занимательным, познавательным и полезным для ребенка способом рисования, нетрадиционной техникой с помощью сыпучего материала – </a:t>
              </a:r>
              <a:r>
                <a:rPr lang="ru-RU" sz="1400" i="1" dirty="0"/>
                <a:t>манной крупы</a:t>
              </a:r>
              <a:r>
                <a:rPr lang="ru-RU" sz="1400" dirty="0"/>
                <a:t>.</a:t>
              </a:r>
              <a:br>
                <a:rPr lang="ru-RU" sz="1400" dirty="0"/>
              </a:br>
              <a:endParaRPr lang="ru-RU" sz="1400" dirty="0"/>
            </a:p>
            <a:p>
              <a:r>
                <a:rPr lang="ru-RU" sz="1400" dirty="0"/>
                <a:t>Данный вид рисования завораживает своей простотой выполнения и своей уникальностью, но самое главное то, что рисование с подобным материалом полезно для ребят – сколько радости приносит детям! А также способствует: развитию детского творчества и воображения; развитию мелкой моторике рук; развитию чувства фактурности и объёмности; воспитанию усидчивости, желанию довести начатое дело до конца. </a:t>
              </a:r>
              <a:br>
                <a:rPr lang="ru-RU" sz="1400" dirty="0"/>
              </a:br>
              <a:r>
                <a:rPr lang="ru-RU" sz="1400" dirty="0"/>
                <a:t>Родители и дети с удовольствием погрузились в атмосферу творчества. Работы получились необычные, оригинальные, яркие, объемные, очень красивые!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78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158708" y="539552"/>
            <a:ext cx="6603720" cy="7903156"/>
            <a:chOff x="158708" y="539552"/>
            <a:chExt cx="6603720" cy="790315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08" y="5724128"/>
              <a:ext cx="3263760" cy="27185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3233" y="5724128"/>
              <a:ext cx="3219195" cy="27185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799366" y="539552"/>
              <a:ext cx="5445850" cy="6463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400" b="1" cap="all" dirty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Готовимся к </a:t>
              </a:r>
              <a:r>
                <a:rPr lang="ru-RU" sz="2400" b="1" cap="all" dirty="0" err="1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лего</a:t>
              </a:r>
              <a:r>
                <a:rPr lang="ru-RU" sz="2400" b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-конкурсу!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3880" y="1331640"/>
              <a:ext cx="6336822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Одним из эффективных средств развития детей является конструкторская деятельность, работа с конструктором позволяет детям учиться, играя, и обучаться в игре. «</a:t>
              </a:r>
              <a:r>
                <a:rPr lang="ru-RU" dirty="0" err="1"/>
                <a:t>Лего</a:t>
              </a:r>
              <a:r>
                <a:rPr lang="ru-RU" dirty="0"/>
                <a:t>» в переводе  означает «умная игра» - это всегда новая идея, новое путешествие, новое открытие! </a:t>
              </a:r>
              <a:endParaRPr lang="ru-RU" dirty="0" smtClean="0"/>
            </a:p>
            <a:p>
              <a:endParaRPr lang="ru-RU" dirty="0" smtClean="0"/>
            </a:p>
            <a:p>
              <a:r>
                <a:rPr lang="ru-RU" dirty="0" smtClean="0"/>
                <a:t>15 января в нашем саду прошёл смотр-конкурса </a:t>
              </a:r>
              <a:r>
                <a:rPr lang="ru-RU" dirty="0" err="1" smtClean="0"/>
                <a:t>лего</a:t>
              </a:r>
              <a:r>
                <a:rPr lang="ru-RU" dirty="0"/>
                <a:t>-</a:t>
              </a:r>
              <a:r>
                <a:rPr lang="ru-RU" dirty="0" smtClean="0"/>
                <a:t>конструирования «Робот из сказки», в котором приняли участие ребята подготовительных к школе групп. По итогам конкурса победители Сорокина Алла (гр. №7) и Дзеранов Вадим (гр.№ 10) получили возможность представлять наш детский сад в районном </a:t>
              </a:r>
              <a:r>
                <a:rPr lang="ru-RU" dirty="0" err="1" smtClean="0"/>
                <a:t>лего</a:t>
              </a:r>
              <a:r>
                <a:rPr lang="ru-RU" dirty="0" smtClean="0"/>
                <a:t>-конкурсе. </a:t>
              </a:r>
            </a:p>
            <a:p>
              <a:endParaRPr lang="ru-RU" dirty="0"/>
            </a:p>
            <a:p>
              <a:r>
                <a:rPr lang="ru-RU" dirty="0" smtClean="0"/>
                <a:t>Желаем нашим воспитанникам удачи!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7383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38885" y="211450"/>
            <a:ext cx="27844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Наши зимние прогулки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40817" y="611560"/>
            <a:ext cx="6380610" cy="8424823"/>
            <a:chOff x="340817" y="611560"/>
            <a:chExt cx="6380610" cy="842482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2632" y="5917519"/>
              <a:ext cx="2339148" cy="3118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4"/>
            <a:stretch/>
          </p:blipFill>
          <p:spPr bwMode="auto">
            <a:xfrm>
              <a:off x="3635563" y="3145980"/>
              <a:ext cx="3085864" cy="2843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760" y="611560"/>
              <a:ext cx="3643528" cy="3089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17" y="3144854"/>
              <a:ext cx="2763119" cy="3684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17" y="6704875"/>
              <a:ext cx="3073804" cy="2305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36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332656" y="651124"/>
            <a:ext cx="6264696" cy="8457896"/>
            <a:chOff x="332656" y="651124"/>
            <a:chExt cx="6264696" cy="845789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32656" y="1115616"/>
              <a:ext cx="6264696" cy="40626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Подвижные игры зимой на свежем 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воздухе</a:t>
              </a:r>
            </a:p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Развлечения на открытом воз­духе зимой доставляют детям огромную радость и приносят неоценимую пользу их здоро­вью. Подвижные игры обогаща­ют содержание прогулок, увели­чивают их продолжительность.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Как много зимних развлече­ний и забав: катание на коньках, санках, лыжах, игры в снежки! А если прихватить на прогулку лопатки, совочки, ведерки и ме­телочки, можно построить целые города из снега!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Выходя на прогулку в зим­нее время с ребенком или ком­панией детей, обязательно про­думайте, в какие подвижные игры будете играть вы, в какие дети будут играть сами, и возьмите с собой все необхо­димое для этого.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140968" y="651124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latin typeface="Times New Roman" pitchFamily="18" charset="0"/>
                  <a:cs typeface="Times New Roman" pitchFamily="18" charset="0"/>
                </a:rPr>
                <a:t>РОДИТЕЛЯМ НА ЗАМЕТКУ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4" name="Picture 6" descr="http://www.playcast.ru/uploads/2017/11/28/2399871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696" y="5015483"/>
              <a:ext cx="5688632" cy="4093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257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pic>
        <p:nvPicPr>
          <p:cNvPr id="1026" name="Picture 2" descr="https://igrushki-spb1.nethouse.ru/static/img/0000/0006/0822/60822990.hjaq0w7uhu.W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181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123</cp:lastModifiedBy>
  <cp:revision>13</cp:revision>
  <dcterms:created xsi:type="dcterms:W3CDTF">2019-02-11T11:16:12Z</dcterms:created>
  <dcterms:modified xsi:type="dcterms:W3CDTF">2019-02-28T05:53:47Z</dcterms:modified>
</cp:coreProperties>
</file>