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65" r:id="rId5"/>
    <p:sldId id="258" r:id="rId6"/>
    <p:sldId id="259" r:id="rId7"/>
    <p:sldId id="260" r:id="rId8"/>
    <p:sldId id="261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11AF4E-B8A0-45C9-B787-CAE4FE42941C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FA8048-D843-44C9-A0ED-A10119BEC02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Лаборатория воды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645024"/>
            <a:ext cx="6400800" cy="1752600"/>
          </a:xfrm>
        </p:spPr>
        <p:txBody>
          <a:bodyPr/>
          <a:lstStyle/>
          <a:p>
            <a:r>
              <a:rPr lang="ru-RU" dirty="0" smtClean="0"/>
              <a:t>Опыты с детьми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24128" y="5517232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Воспитатель: </a:t>
            </a:r>
            <a:r>
              <a:rPr lang="ru-RU" dirty="0" err="1" smtClean="0"/>
              <a:t>Лыфарь</a:t>
            </a:r>
            <a:r>
              <a:rPr lang="ru-RU" dirty="0" smtClean="0"/>
              <a:t> </a:t>
            </a:r>
            <a:r>
              <a:rPr lang="ru-RU" dirty="0" smtClean="0"/>
              <a:t>М.А.</a:t>
            </a:r>
          </a:p>
          <a:p>
            <a:r>
              <a:rPr lang="ru-RU" dirty="0"/>
              <a:t>г</a:t>
            </a:r>
            <a:r>
              <a:rPr lang="ru-RU" dirty="0" smtClean="0"/>
              <a:t>. Белореченск </a:t>
            </a:r>
          </a:p>
          <a:p>
            <a:r>
              <a:rPr lang="ru-RU" dirty="0" smtClean="0"/>
              <a:t>2019 г.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692697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Муниципального бюджетного дошкольного </a:t>
            </a:r>
          </a:p>
          <a:p>
            <a:pPr algn="ctr"/>
            <a:r>
              <a:rPr lang="ru-RU" dirty="0"/>
              <a:t>образовательного учреждения  детского сада №8 «Рябинка» </a:t>
            </a:r>
          </a:p>
          <a:p>
            <a:pPr algn="ctr"/>
            <a:r>
              <a:rPr lang="ru-RU" dirty="0"/>
              <a:t>города Белореченска муниципального образования</a:t>
            </a:r>
          </a:p>
          <a:p>
            <a:pPr algn="ctr"/>
            <a:r>
              <a:rPr lang="ru-RU" dirty="0"/>
              <a:t> </a:t>
            </a:r>
            <a:r>
              <a:rPr lang="ru-RU" dirty="0" err="1"/>
              <a:t>Белореченский</a:t>
            </a:r>
            <a:r>
              <a:rPr lang="ru-RU" dirty="0"/>
              <a:t> район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 !!!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708920"/>
            <a:ext cx="5620999" cy="3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3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11560" y="704850"/>
            <a:ext cx="8532441" cy="2220094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 воде складываются в младшем дошкольном возрасте: вода течёт из крана, в весеннем ручейке, вода растекается, её можно разлить. Но сколько секретов таит в себе вода, когда дети удивляются исчезнувшим лужам на асфальте, своему отражению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воде 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многому другому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Путём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экспериментирования мы решили разгадать некоторые секреты воды.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это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секреты?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323528" y="3429001"/>
            <a:ext cx="3703960" cy="288032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маленьком ребенке 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мальчишке и девчонке 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по двести грамм вопросов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«Что?», «зачем?» и «почему?»! Надо всё ему измерить,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опыте проверить.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Пересыпать и понюхать,</a:t>
            </a:r>
          </a:p>
          <a:p>
            <a:pPr marL="0" indent="0"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узнать все «потому»!</a:t>
            </a:r>
          </a:p>
          <a:p>
            <a:endParaRPr lang="ru-RU" dirty="0"/>
          </a:p>
        </p:txBody>
      </p:sp>
      <p:pic>
        <p:nvPicPr>
          <p:cNvPr id="7" name="Picture 7" descr="C:\Users\наталья\Desktop\ilmu.gi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1794397" cy="2726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0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50461"/>
            <a:ext cx="4968552" cy="538384"/>
          </a:xfrm>
        </p:spPr>
        <p:txBody>
          <a:bodyPr/>
          <a:lstStyle/>
          <a:p>
            <a:r>
              <a:rPr lang="ru-RU" sz="3600" b="1" dirty="0" smtClean="0"/>
              <a:t>«У воды температура».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094112" cy="232866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Цель:</a:t>
            </a:r>
            <a:r>
              <a:rPr lang="ru-RU" sz="2400" dirty="0" smtClean="0"/>
              <a:t> развивать умение  определять температурные качества веществ и предметов.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058" y="476672"/>
            <a:ext cx="3870430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92" y="3789040"/>
            <a:ext cx="3419872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704088"/>
            <a:ext cx="6912768" cy="56467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«Вода </a:t>
            </a:r>
            <a:r>
              <a:rPr lang="ru-RU" sz="3600" b="1" dirty="0"/>
              <a:t>жидкая, может течь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Цель: </a:t>
            </a:r>
            <a:r>
              <a:rPr lang="ru-RU" dirty="0"/>
              <a:t>формирование представления о том, что вода жидкая и имеет свойство течь.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764" y="2016120"/>
            <a:ext cx="3427491" cy="4569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2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51" y="4581128"/>
            <a:ext cx="1245400" cy="17818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49" y="2558367"/>
            <a:ext cx="2635696" cy="38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9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95456" cy="42065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«Растворилось или нет?» 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251520" y="1628800"/>
            <a:ext cx="4248472" cy="33797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b="1" dirty="0" smtClean="0"/>
              <a:t>Цель: </a:t>
            </a:r>
            <a:r>
              <a:rPr lang="ru-RU" sz="2400" dirty="0" smtClean="0"/>
              <a:t>развивать умение детей выявлять </a:t>
            </a:r>
            <a:r>
              <a:rPr lang="ru-RU" sz="2400" dirty="0"/>
              <a:t>вещества, которые растворяются в воде. Дать </a:t>
            </a:r>
            <a:r>
              <a:rPr lang="ru-RU" sz="2400" dirty="0" smtClean="0"/>
              <a:t>понять, </a:t>
            </a:r>
            <a:r>
              <a:rPr lang="ru-RU" sz="2400" dirty="0"/>
              <a:t>что некоторые вещества не </a:t>
            </a:r>
            <a:r>
              <a:rPr lang="ru-RU" sz="2400" dirty="0" smtClean="0"/>
              <a:t> </a:t>
            </a:r>
            <a:r>
              <a:rPr lang="ru-RU" sz="2400" dirty="0"/>
              <a:t>растворяются в </a:t>
            </a:r>
            <a:r>
              <a:rPr lang="ru-RU" sz="2400" dirty="0" smtClean="0"/>
              <a:t>воде.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768"/>
            <a:ext cx="3456384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149080"/>
            <a:ext cx="3275856" cy="2339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9"/>
            <a:ext cx="7859216" cy="413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sz="4000" b="1" dirty="0" smtClean="0"/>
              <a:t>«Окрашивание воды».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34089"/>
            <a:ext cx="5328592" cy="18001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Цель</a:t>
            </a:r>
            <a:r>
              <a:rPr lang="ru-RU" sz="2400" b="1" dirty="0" smtClean="0"/>
              <a:t>:</a:t>
            </a:r>
            <a:r>
              <a:rPr lang="ru-RU" sz="2400" dirty="0" smtClean="0"/>
              <a:t> </a:t>
            </a:r>
            <a:r>
              <a:rPr lang="ru-RU" sz="2400" dirty="0"/>
              <a:t>Закрепить представления о свойствах воды: прозрачная, светлая, не имеет запаха, вкуса, может окрашиваться в разные </a:t>
            </a:r>
            <a:r>
              <a:rPr lang="ru-RU" sz="2400" dirty="0" smtClean="0"/>
              <a:t>цвета, чем </a:t>
            </a:r>
            <a:r>
              <a:rPr lang="ru-RU" sz="2400" dirty="0" smtClean="0"/>
              <a:t>больше выявить этого вещества, тем интенсивнее цвет.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523468"/>
            <a:ext cx="2401917" cy="27079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72992"/>
            <a:ext cx="2067694" cy="2756925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922" y="332656"/>
            <a:ext cx="1954560" cy="2606080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749" y="3247688"/>
            <a:ext cx="2355726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476673"/>
            <a:ext cx="7834064" cy="72008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«Тонет – не тонет».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196753"/>
            <a:ext cx="5040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Цель: </a:t>
            </a:r>
            <a:r>
              <a:rPr lang="ru-RU" sz="2400" dirty="0"/>
              <a:t>расширять представления </a:t>
            </a:r>
            <a:r>
              <a:rPr lang="ru-RU" sz="2400" dirty="0" smtClean="0"/>
              <a:t> детей о </a:t>
            </a:r>
            <a:r>
              <a:rPr lang="ru-RU" sz="2400" dirty="0"/>
              <a:t>свойствах воды: тяжелые предметы в воде тонут, а легкие – </a:t>
            </a:r>
            <a:r>
              <a:rPr lang="ru-RU" sz="2400" dirty="0" smtClean="0"/>
              <a:t>плавают</a:t>
            </a:r>
            <a:r>
              <a:rPr lang="ru-RU" sz="2400" dirty="0"/>
              <a:t>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006" y="188641"/>
            <a:ext cx="2376263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206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19" y="3356993"/>
            <a:ext cx="2097526" cy="2796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206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801759"/>
            <a:ext cx="3776274" cy="2832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206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31" y="4005064"/>
            <a:ext cx="2339537" cy="236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40968"/>
            <a:ext cx="2555016" cy="3406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113" y="2492896"/>
            <a:ext cx="2787774" cy="3717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61052" y="704088"/>
            <a:ext cx="7825748" cy="27664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«Буря в стакане»</a:t>
            </a:r>
            <a:endParaRPr lang="ru-RU" sz="3600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7544" y="1124744"/>
            <a:ext cx="8219256" cy="93610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Цель: </a:t>
            </a:r>
            <a:r>
              <a:rPr lang="ru-RU" dirty="0"/>
              <a:t>создать положительно – эмоциональный настрой у ребенка от игровых действий с водой, развивать органы дыхательной системы. </a:t>
            </a:r>
            <a:r>
              <a:rPr lang="ru-RU" dirty="0" smtClean="0"/>
              <a:t>Развивать умение выдыхать </a:t>
            </a:r>
            <a:r>
              <a:rPr lang="ru-RU" dirty="0"/>
              <a:t>воздух через коктейльную </a:t>
            </a:r>
            <a:r>
              <a:rPr lang="ru-RU" dirty="0" smtClean="0"/>
              <a:t>трубочку.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920" y="2204864"/>
            <a:ext cx="2139702" cy="28529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445224"/>
            <a:ext cx="2830618" cy="115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330" y="1556792"/>
            <a:ext cx="2687964" cy="3583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80" y="3212976"/>
            <a:ext cx="2588570" cy="3451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571184" cy="6480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«Вода – источник жизни на земле».</a:t>
            </a:r>
            <a:endParaRPr lang="ru-RU" sz="36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124744"/>
            <a:ext cx="5112568" cy="8640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Цель: </a:t>
            </a:r>
            <a:r>
              <a:rPr lang="ru-RU" sz="2400" dirty="0" smtClean="0"/>
              <a:t>дать </a:t>
            </a:r>
            <a:r>
              <a:rPr lang="ru-RU" sz="2400" dirty="0"/>
              <a:t>детям представление о роли воды в жизни человека, растений и животных; воспитание бережного отношения к воде, как к источнику жизни.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8350" y="3908440"/>
            <a:ext cx="3334801" cy="33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6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176</TotalTime>
  <Words>284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Constantia</vt:lpstr>
      <vt:lpstr>Times New Roman</vt:lpstr>
      <vt:lpstr>Wingdings 2</vt:lpstr>
      <vt:lpstr>Поток</vt:lpstr>
      <vt:lpstr>Лаборатория воды</vt:lpstr>
      <vt:lpstr>           Первые представления о воде складываются в младшем дошкольном возрасте: вода течёт из крана, в весеннем ручейке, вода растекается, её можно разлить. Но сколько секретов таит в себе вода, когда дети удивляются исчезнувшим лужам на асфальте, своему отражению в воде и многому другому. Путём экспериментирования мы решили разгадать некоторые секреты воды.  Что же это за секреты?</vt:lpstr>
      <vt:lpstr>«У воды температура».</vt:lpstr>
      <vt:lpstr>«Вода жидкая, может течь»</vt:lpstr>
      <vt:lpstr>«Растворилось или нет?» </vt:lpstr>
      <vt:lpstr> «Окрашивание воды».</vt:lpstr>
      <vt:lpstr>«Тонет – не тонет».</vt:lpstr>
      <vt:lpstr>«Буря в стакане»</vt:lpstr>
      <vt:lpstr>«Вода – источник жизни на земле».</vt:lpstr>
      <vt:lpstr>Спасибо за внимание 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воды</dc:title>
  <dc:creator>1</dc:creator>
  <cp:lastModifiedBy>Пользователь Windows</cp:lastModifiedBy>
  <cp:revision>21</cp:revision>
  <dcterms:created xsi:type="dcterms:W3CDTF">2015-05-30T19:15:52Z</dcterms:created>
  <dcterms:modified xsi:type="dcterms:W3CDTF">2019-02-04T18:52:41Z</dcterms:modified>
</cp:coreProperties>
</file>