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1" r:id="rId6"/>
    <p:sldId id="267" r:id="rId7"/>
    <p:sldId id="269" r:id="rId8"/>
    <p:sldId id="270" r:id="rId9"/>
    <p:sldId id="272" r:id="rId10"/>
    <p:sldId id="271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FF3300"/>
    <a:srgbClr val="000066"/>
    <a:srgbClr val="0080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010" y="-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fs00.infourok.ru/images/doc/308/307148/hello_html_mdb8c43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30" name="Picture 6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1546" y="1071538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8" y="100010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80" y="428596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42984" y="214310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4356" y="785786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4214818" y="3428992"/>
              <a:ext cx="1367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МАЙ 2018г.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000108" y="3643306"/>
              <a:ext cx="4857784" cy="3970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8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Мы помним. Мы гордимся. (мероприятия приуроченные к 9 мая: выставка поделок, конкурс чтецов, утренники)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Выпускные в нашем саду.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Рубрика «Родителям на заметку»: рекомендации родителям выпускников.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25602" name="Picture 2" descr="http://xn----8sbyahcudaxrfs.xn--p1ai/images/detskiy-sad/40.jpg"/>
            <p:cNvPicPr>
              <a:picLocks noChangeAspect="1" noChangeArrowheads="1"/>
            </p:cNvPicPr>
            <p:nvPr/>
          </p:nvPicPr>
          <p:blipFill>
            <a:blip r:embed="rId2"/>
            <a:srcRect l="9740" r="9993" b="361"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642918" y="357158"/>
              <a:ext cx="58579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28670" y="857224"/>
              <a:ext cx="5214974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Дорогие родители!  </a:t>
              </a:r>
            </a:p>
            <a:p>
              <a:endPara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Хочется пожелать вам терпения и сил. Знания даются детям  не так уж просто. Будьте рядом с детьми. Помогите им  сделать первые  шаги  по новому, длинному, школьному пути, не оставляйте их один на один со своими чувствами и проблемами.  Конечно, школа-это не только ответственность, но и новые друзья, веселые праздники, интересные уроки, задорные перемены и добрые наставники-учителя, которые всегда вам помогут.</a:t>
              </a:r>
            </a:p>
            <a:p>
              <a:r>
                <a:rPr lang="ru-RU" b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Пусть годы   школьной   жизни станут для ваших детей счастливыми!</a:t>
              </a:r>
            </a:p>
            <a:p>
              <a:r>
                <a:rPr lang="ru-RU" dirty="0" smtClean="0"/>
                <a:t/>
              </a:r>
              <a:br>
                <a:rPr lang="ru-RU" dirty="0" smtClean="0"/>
              </a:br>
              <a:endParaRPr 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0108" y="5286380"/>
              <a:ext cx="4849516" cy="3089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7169560" cy="9144001"/>
            <a:chOff x="0" y="0"/>
            <a:chExt cx="7169560" cy="9144001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858000" cy="9144001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620688" y="1350796"/>
              <a:ext cx="3786202" cy="2277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Ещё тогда нас не было на свете,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Когда гремел салют из края в край.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Солдаты, подарили вы планете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Великий Май, победный Май!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Ещё тогда нас не было на свете,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Когда в военной буре огневой,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Судьбу решая будущих столетий,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Вы бой вели, священный бой!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692787" y="642910"/>
              <a:ext cx="3472425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4000" b="1" cap="none" spc="0" dirty="0" smtClean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ДЕНЬ ПОБЕДЫ</a:t>
              </a:r>
              <a:endParaRPr lang="ru-RU" sz="4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21507" name="Picture 3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13741"/>
            <a:stretch/>
          </p:blipFill>
          <p:spPr bwMode="auto">
            <a:xfrm>
              <a:off x="620688" y="5508104"/>
              <a:ext cx="3446106" cy="3455296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Ещё тогда нас не было на свете,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Когда с Победой вы домой пришли.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Солдаты Мая, слава вам навеки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От всей земли, от всей земли!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Благодарим, солдаты, вас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За жизнь, за детство и весну,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За тишину, за мирный дом,</a:t>
              </a:r>
              <a:b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За мир, в котором мы живём!</a:t>
              </a: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Всё дальше от нас те страшные годы, когда шла война. Но День Победы и сейчас остаётся для нашей страны самым важным праздником.</a:t>
              </a:r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Педагоги нашего учреждения в понятной и доступной форме пытаются донести важность этого события для подрастающего поколения.</a:t>
              </a:r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-1"/>
            <a:ext cx="6858000" cy="9144001"/>
            <a:chOff x="0" y="-1"/>
            <a:chExt cx="6858000" cy="9144001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"/>
              <a:ext cx="6858000" cy="9144001"/>
            </a:xfrm>
            <a:prstGeom prst="rect">
              <a:avLst/>
            </a:prstGeom>
            <a:noFill/>
          </p:spPr>
        </p:pic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8" y="6392859"/>
              <a:ext cx="1610563" cy="2071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549" t="6350" r="5935"/>
            <a:stretch>
              <a:fillRect/>
            </a:stretch>
          </p:blipFill>
          <p:spPr bwMode="auto">
            <a:xfrm>
              <a:off x="1896291" y="6392859"/>
              <a:ext cx="2492333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" y="3451381"/>
              <a:ext cx="4071942" cy="3053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8" y="4214810"/>
              <a:ext cx="2571767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29132" y="6000760"/>
              <a:ext cx="2141926" cy="2855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Прямоугольник 1"/>
            <p:cNvSpPr/>
            <p:nvPr/>
          </p:nvSpPr>
          <p:spPr>
            <a:xfrm>
              <a:off x="1082524" y="755576"/>
              <a:ext cx="469295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Выставка поделок 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36712" y="1401907"/>
              <a:ext cx="541769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 преддверии великого праздника наши воспитанники совместно с родителями и воспитателями организовали  выставку поделок. Все группы приняли участие, никто не остался в стороне. </a:t>
              </a:r>
              <a:r>
                <a:rPr lang="ru-RU" dirty="0"/>
                <a:t> </a:t>
              </a:r>
              <a:r>
                <a:rPr lang="ru-RU" dirty="0" smtClean="0"/>
                <a:t>Каждая работа была интересна и выполнена с большой любовью</a:t>
              </a:r>
              <a:r>
                <a:rPr lang="ru-RU" dirty="0"/>
                <a:t> </a:t>
              </a:r>
              <a:r>
                <a:rPr lang="ru-RU" dirty="0" smtClean="0"/>
                <a:t>и пониманием важности событий тех военных лет. 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-1"/>
            <a:ext cx="6858000" cy="9108309"/>
            <a:chOff x="0" y="-1"/>
            <a:chExt cx="6858000" cy="9108309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"/>
              <a:ext cx="6858000" cy="9108309"/>
            </a:xfrm>
            <a:prstGeom prst="rect">
              <a:avLst/>
            </a:prstGeom>
            <a:noFill/>
          </p:spPr>
        </p:pic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728" y="6572264"/>
              <a:ext cx="3929091" cy="2327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7694" y="5929322"/>
              <a:ext cx="2303100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55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00570" y="3357554"/>
              <a:ext cx="2025777" cy="218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Прямоугольник 5"/>
            <p:cNvSpPr/>
            <p:nvPr/>
          </p:nvSpPr>
          <p:spPr>
            <a:xfrm>
              <a:off x="1643050" y="571472"/>
              <a:ext cx="362894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Конкурс чтецов</a:t>
              </a:r>
              <a:endPara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28670" y="1285852"/>
              <a:ext cx="4714908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4 мая в нашем саду прошел конкурс чтецов «ВЕЛИКИЙ МАЙ. ПОБЕДНЫЙ МАЙ», ставший уже традиционным.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Цель данного конкурса направлена на воспитание у детей гражданственности и патриотических чувств к Родине, уважение к героям Великой Отечественной войны.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0042" y="3286116"/>
              <a:ext cx="4071966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 Юные чтецы выразительно читали стихи советских поэтов – М.Исаковского, </a:t>
              </a:r>
              <a:r>
                <a:rPr lang="ru-RU" b="1" dirty="0" err="1" smtClean="0">
                  <a:latin typeface="Times New Roman" pitchFamily="18" charset="0"/>
                  <a:cs typeface="Times New Roman" pitchFamily="18" charset="0"/>
                </a:rPr>
                <a:t>О.Высотской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, С.Маршака, Е.Благининой, А.Усачева и других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поэтов, стараясь передать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чувства, настроение авторов  стихотворений: восхищение, радость, грусть, печаль, чувство сопричастности и гордости за участников Великой Отечественной войны.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2050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/>
            </a:blip>
            <a:srcRect/>
            <a:stretch>
              <a:fillRect/>
            </a:stretch>
          </p:blipFill>
          <p:spPr bwMode="auto">
            <a:xfrm>
              <a:off x="785794" y="6215074"/>
              <a:ext cx="2616550" cy="2645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0570" y="500034"/>
              <a:ext cx="2120726" cy="3090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3671" b="8707"/>
            <a:stretch>
              <a:fillRect/>
            </a:stretch>
          </p:blipFill>
          <p:spPr bwMode="auto">
            <a:xfrm>
              <a:off x="3643314" y="6357950"/>
              <a:ext cx="2957014" cy="2101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</a:blip>
            <a:srcRect t="22078" r="2879" b="8169"/>
            <a:stretch>
              <a:fillRect/>
            </a:stretch>
          </p:blipFill>
          <p:spPr bwMode="auto">
            <a:xfrm>
              <a:off x="721896" y="642910"/>
              <a:ext cx="3635798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857232" y="3571868"/>
              <a:ext cx="5572164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Как итог всех мероприятий, посвященных Дню Победы, 7 и 8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мая в нашем детском саду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состоялись праздники.</a:t>
              </a:r>
              <a:endParaRPr 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мероприятиях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приняли участия воспитанники средних, старших и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подготовительных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к школе групп.</a:t>
              </a:r>
            </a:p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Ребята устроили строевой смотр, рассказывали стихи, пели песни посвященные Дню Победы, почтили память героев войны минутой молчания.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25602" name="Picture 2" descr="http://xn----8sbyahcudaxrfs.xn--p1ai/images/detskiy-sad/40.jpg"/>
            <p:cNvPicPr>
              <a:picLocks noChangeAspect="1" noChangeArrowheads="1"/>
            </p:cNvPicPr>
            <p:nvPr/>
          </p:nvPicPr>
          <p:blipFill>
            <a:blip r:embed="rId2"/>
            <a:srcRect l="9740" r="9993" b="361"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3">
              <a:lum bright="10000"/>
            </a:blip>
            <a:srcRect/>
            <a:stretch>
              <a:fillRect/>
            </a:stretch>
          </p:blipFill>
          <p:spPr bwMode="auto">
            <a:xfrm>
              <a:off x="285728" y="6000760"/>
              <a:ext cx="1925233" cy="2892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606" name="Picture 6"/>
            <p:cNvPicPr>
              <a:picLocks noChangeAspect="1" noChangeArrowheads="1"/>
            </p:cNvPicPr>
            <p:nvPr/>
          </p:nvPicPr>
          <p:blipFill>
            <a:blip r:embed="rId4">
              <a:lum bright="10000"/>
            </a:blip>
            <a:srcRect/>
            <a:stretch>
              <a:fillRect/>
            </a:stretch>
          </p:blipFill>
          <p:spPr bwMode="auto">
            <a:xfrm>
              <a:off x="1785926" y="94853"/>
              <a:ext cx="3371302" cy="2238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642918" y="2428860"/>
              <a:ext cx="5715040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29, 30 и 31 мая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нашем детском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саду состоялись праздники, посвящённые выпуску детей подготовительных групп в школу.</a:t>
              </a: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 этом году в школу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выпускались три группы: группа №3, группа №8 и группа №9.</a:t>
              </a: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Звучали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трогательные песни, стихи. Воспитанники показали свои умения танцевать,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исполнять песни, ну и конечно же не обошлось и без весёлых игр, в которых  также приняли участие родители будущих первоклашек.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Вместе с воспитанниками к празднику готовился весь коллектив детского сада. Праздник получился и весёлым и грустным одновременно. Всем запомнился день прощания с детским садом.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5">
              <a:lum bright="10000"/>
            </a:blip>
            <a:srcRect b="-1213"/>
            <a:stretch>
              <a:fillRect/>
            </a:stretch>
          </p:blipFill>
          <p:spPr bwMode="auto">
            <a:xfrm>
              <a:off x="4214818" y="5429256"/>
              <a:ext cx="2643182" cy="1912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6" cstate="print">
              <a:lum bright="-10000"/>
            </a:blip>
            <a:srcRect/>
            <a:stretch>
              <a:fillRect/>
            </a:stretch>
          </p:blipFill>
          <p:spPr bwMode="auto">
            <a:xfrm>
              <a:off x="2285992" y="6643702"/>
              <a:ext cx="2571744" cy="2265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10059743"/>
            <a:chOff x="0" y="0"/>
            <a:chExt cx="6858000" cy="10059743"/>
          </a:xfrm>
        </p:grpSpPr>
        <p:pic>
          <p:nvPicPr>
            <p:cNvPr id="25602" name="Picture 2" descr="http://xn----8sbyahcudaxrfs.xn--p1ai/images/detskiy-sad/40.jpg"/>
            <p:cNvPicPr>
              <a:picLocks noChangeAspect="1" noChangeArrowheads="1"/>
            </p:cNvPicPr>
            <p:nvPr/>
          </p:nvPicPr>
          <p:blipFill>
            <a:blip r:embed="rId2"/>
            <a:srcRect l="9740" r="9993" b="361"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2500306" y="428596"/>
              <a:ext cx="325921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dirty="0" smtClean="0"/>
                <a:t>НА ЗАМЕТКУ РОДИТЕЛЯМ 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28670" y="857224"/>
              <a:ext cx="5214974" cy="9202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Уважаемые Родители!</a:t>
              </a: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Поздравляем вас с окончанием учебного года и выпуском детей  в школу!</a:t>
              </a: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За этот год ваши дети подросли, окрепли, овладели нужными  к обучению    в  школе знаниями , умениями и навыками,   достигли определённых успехов в развитии! </a:t>
              </a:r>
            </a:p>
            <a:p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Однако дети, которые переходят из детского сада в школу, нуждаются в психологической поддержке родителей. Мамы и папы могут помочь будущему первокласснику избежать негативных переживаний.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При переходе из детского сада в школу ребенок переживает стресс: взрослые оценивают его способности, когда распределяют роли на выпускной и проверяют готовность к школе. Дети беспокоятся, капризничают, плохо едят и спят. У них портится настроение, формируются негативные ожидания. </a:t>
              </a:r>
            </a:p>
            <a:p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Рекомендация 1. Не требуйте многого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К ребенку, который посещает подготовительную группу, взрослые относятся как к будущему ученику и предъявляют повышенные требования. Они контролируют его работу на занятиях, оценивают способности и достижения, сравнивают с другими детьми.</a:t>
              </a:r>
            </a:p>
            <a:p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 smtClean="0"/>
                <a:t/>
              </a:r>
              <a:br>
                <a:rPr lang="ru-RU" sz="1600" dirty="0" smtClean="0"/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  </a:t>
              </a:r>
              <a:endParaRPr lang="ru-RU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25602" name="Picture 2" descr="http://xn----8sbyahcudaxrfs.xn--p1ai/images/detskiy-sad/40.jpg"/>
            <p:cNvPicPr>
              <a:picLocks noChangeAspect="1" noChangeArrowheads="1"/>
            </p:cNvPicPr>
            <p:nvPr/>
          </p:nvPicPr>
          <p:blipFill>
            <a:blip r:embed="rId2"/>
            <a:srcRect l="9740" r="9993" b="361"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785794" y="0"/>
              <a:ext cx="5715040" cy="8710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Воспитатели дают родителям рекомендации, на что обратить внимание: больше читать, тренироваться письму или заниматься счетом. Родители усиливают давление на ребенка, потому что беспокоятся за его будущие успехи в учебе. Они начинают водить дошкольника на дополнительные занятия, а дома заставляют его читать и писать, «чтобы было легче учиться в первом классе».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Ребенок чувствует неуверенность в себе, своих возможностях и способностях. Он начинает бояться школы: «В школе ничего хорошего не будет, в детском саду лучше». У дошкольников могут сформироваться типичные школьные страхи: опоздать на занятия, получить плохую отметку, не соответствовать требованиям или быть хуже других.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 Чтобы избежать негативных переживаний и страхов, не предъявляйте к успехам и достижениям ребенка повышенных требований. Не говорите о том, что он не оправдывает ваших ожиданий, не сравнивайте с другими детьми. Для профилактики тревоги и страхов насыщайте жизнь будущего первоклассника позитивными впечатлениями. Проводите с ребенком больше времени, играйте, беседуйте на интересующие его темы, организуйте прогулки и занятия спортом. Проявляйте больше внимания к его переживаниям и настроению. Обсудите тревоги и опасения дошкольника. Чтобы повысить уверенность в себе, напомните о прошлых успехах, например: «Ты прекрасно справился с тренировочным тестированием». Убедите ребенка в его хорошей подготовке: «Ты много занимался, многое умеешь». Дайте позитивную установку: «Ты готов к школе, у тебя все получится».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xn----8sbyahcudaxrfs.xn--p1ai/images/detskiy-sad/40.jpg"/>
          <p:cNvPicPr>
            <a:picLocks noChangeAspect="1" noChangeArrowheads="1"/>
          </p:cNvPicPr>
          <p:nvPr/>
        </p:nvPicPr>
        <p:blipFill>
          <a:blip r:embed="rId2"/>
          <a:srcRect l="9740" r="9993" b="361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642918" y="357158"/>
            <a:ext cx="5857916" cy="9099174"/>
            <a:chOff x="642918" y="357158"/>
            <a:chExt cx="5857916" cy="909917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42918" y="357158"/>
              <a:ext cx="58579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42918" y="500034"/>
              <a:ext cx="5643602" cy="895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Рекомендация 2. Говорите о школе положительно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Если родители не радуются тому, что их ребенок идет в школу, то они усиливают опасения дошкольника. Он представляет, что в школе будет трудно, не интересно или «могут поставить двойку, потом мама будет ругать».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 Чтобы избежать негативных представлений о школе у ребенка, избегайте фраз: «Все, кончилась твоя свободная жизнь, в школе тебе покажут…», «Гуляй, пока в школу не пошел» или «Ты такой несамостоятельный, как ты будешь в школе учиться?». Постарайтесь сформировать у ребенка положительное отношение к школе. В разговорах с ним подчеркивайте значимость того, что он скоро станет учеником, узнает много нового и интересного, подружится с одноклассниками. Расскажите о своей школе и о друзьях, которых вы там встретили.</a:t>
              </a:r>
              <a:r>
                <a:rPr lang="ru-RU" sz="1600" b="1" dirty="0" smtClean="0"/>
                <a:t> </a:t>
              </a:r>
            </a:p>
            <a:p>
              <a:endParaRPr lang="ru-RU" sz="1600" b="1" dirty="0" smtClean="0"/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Рекомендация 3. Не показывайте свое беспокойство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Родители иногда тревожатся о том, что ребенок сделает ошибки и окажется хуже других при тестировании. Или что на медосмотре врач может обнаружить, что с ребенком что-то не так. Они беспокоятся, что на выпускном в детском саду их ребенку дадут второстепенную роль или он плохо выступит. Опасения взрослых негативно влияют на ребенка. Он эмоционально напряжен, начинает бояться тестирования и выпускного.</a:t>
              </a:r>
              <a:b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Не проявляйте в присутствии ребенка озабоченности и беспокойства по поводу прохождения медосмотра, тестирования, поступления в школу.</a:t>
              </a:r>
              <a:r>
                <a:rPr lang="ru-RU" sz="1600" dirty="0" smtClean="0"/>
                <a:t> </a:t>
              </a:r>
            </a:p>
            <a:p>
              <a:endParaRPr lang="ru-RU" sz="1600" dirty="0" smtClean="0"/>
            </a:p>
            <a:p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913</TotalTime>
  <Words>376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93</cp:revision>
  <dcterms:created xsi:type="dcterms:W3CDTF">2018-04-02T05:48:48Z</dcterms:created>
  <dcterms:modified xsi:type="dcterms:W3CDTF">2018-06-06T19:26:18Z</dcterms:modified>
</cp:coreProperties>
</file>