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9" r:id="rId2"/>
    <p:sldId id="272" r:id="rId3"/>
    <p:sldId id="261" r:id="rId4"/>
    <p:sldId id="275" r:id="rId5"/>
    <p:sldId id="257" r:id="rId6"/>
    <p:sldId id="268" r:id="rId7"/>
    <p:sldId id="276" r:id="rId8"/>
    <p:sldId id="267" r:id="rId9"/>
    <p:sldId id="269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67B2CA4-ED9D-464F-B2A2-05AD5F256EDE}">
          <p14:sldIdLst>
            <p14:sldId id="259"/>
          </p14:sldIdLst>
        </p14:section>
        <p14:section name="Раздел без заголовка" id="{8FB8A8A2-DDA5-4C3A-81CF-0F942E6F38DB}">
          <p14:sldIdLst>
            <p14:sldId id="272"/>
            <p14:sldId id="261"/>
            <p14:sldId id="275"/>
            <p14:sldId id="257"/>
            <p14:sldId id="268"/>
            <p14:sldId id="276"/>
            <p14:sldId id="267"/>
            <p14:sldId id="269"/>
            <p14:sldId id="27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8387" autoAdjust="0"/>
  </p:normalViewPr>
  <p:slideViewPr>
    <p:cSldViewPr>
      <p:cViewPr varScale="1">
        <p:scale>
          <a:sx n="119" d="100"/>
          <a:sy n="11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фон пдд\s690162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182647"/>
            <a:ext cx="72471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общеразвивающего вида № 8 «Рябинка» города Белореченска 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Белореченский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</a:p>
          <a:p>
            <a:pPr algn="ctr"/>
            <a:endParaRPr lang="ru-RU" sz="12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Акция на тему:</a:t>
            </a:r>
          </a:p>
          <a:p>
            <a:pPr algn="ctr"/>
            <a:r>
              <a:rPr lang="ru-RU" sz="32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«Мой </a:t>
            </a:r>
            <a:r>
              <a:rPr lang="ru-RU" sz="28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 </a:t>
            </a:r>
            <a:r>
              <a:rPr lang="ru-RU" sz="28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автокресле!». </a:t>
            </a:r>
            <a:endParaRPr lang="ru-RU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3068960"/>
            <a:ext cx="4947462" cy="1503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noFill/>
                <a:latin typeface="Georgia" pitchFamily="18" charset="0"/>
              </a:rPr>
              <a:t>« Детский сад  «Тополек» 2014 год</a:t>
            </a:r>
            <a:endParaRPr lang="ru-RU" sz="2800" i="1" dirty="0">
              <a:noFill/>
              <a:latin typeface="Georgia" pitchFamily="18" charset="0"/>
            </a:endParaRPr>
          </a:p>
        </p:txBody>
      </p:sp>
      <p:pic>
        <p:nvPicPr>
          <p:cNvPr id="8" name="Рисунок 7" descr="C:\Users\Max\AppData\Local\Microsoft\Windows\Temporary Internet Files\Content.Word\IMG-20200925-WA0005.jpg"/>
          <p:cNvPicPr/>
          <p:nvPr/>
        </p:nvPicPr>
        <p:blipFill rotWithShape="1">
          <a:blip r:embed="rId3" cstate="print"/>
          <a:srcRect r="2385" b="15900"/>
          <a:stretch/>
        </p:blipFill>
        <p:spPr bwMode="auto">
          <a:xfrm>
            <a:off x="142435" y="2054503"/>
            <a:ext cx="2485349" cy="304681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 descr="C:\Users\Max\AppData\Local\Microsoft\Windows\Temporary Internet Files\Content.Word\IMG-20200925-WA00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986715"/>
            <a:ext cx="2443601" cy="31146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 descr="C:\Users\Max\AppData\Local\Microsoft\Windows\Temporary Internet Files\Content.Word\IMG-20200925-WA000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0415" y="2060557"/>
            <a:ext cx="2660451" cy="304076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037"/>
            <a:ext cx="7467600" cy="57606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родителям: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692696"/>
            <a:ext cx="7467600" cy="482453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перевозите малыша на своих коленях. При аварии вы можете его не удержать или придавить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собой;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пристегивайте малыша штатным ремнем безопасности. Таким образом вы вряд ли убережете его: такой ремень рассчитан на взрослого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разрешайте ребенку стоять за спиной водителя, между спинками передних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сидений;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пристегивайте взрослого и ребенка одним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ремнем;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оставляйте в салоне незакрепленные тяжелые предметы. При столкновении они превращаются в опасный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снаряд;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разрешайте ребенку сидеть на заднем сиденье спиной по ходу движения: при столкновении малыш упадет затылком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вперед;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перевозите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только 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автокресле;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устанавливайте кресло между передними сиденьями. Конечно, в таком положении у малыша будет хороший обзор. Но во-первых, это самое опасное место в машине. Во-вторых, между сиденьями вы не сможете надежно его закрепить.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9089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395536" y="692696"/>
            <a:ext cx="7710488" cy="371475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пропаганда автокресла, снижение дорожно-транспортного травматизма у детей.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пропагандировать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родителей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соблюдать правила безопасности дорожного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акрепление знаний детей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функциональном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автокресла;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пропагандировать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того, что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жизнь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поездки напрямую зависит от того, находятся они в автокресле или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пропаганда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безопасного поведения участников дорожного движения, предотвращение ДТП с участием детей-пассажиров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0"/>
            <a:ext cx="8643998" cy="642918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Georgia" pitchFamily="18" charset="0"/>
              </a:rPr>
              <a:t>Берегите своих детей!</a:t>
            </a:r>
            <a:endParaRPr lang="ru-RU" sz="32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3" name="Рисунок 2" descr="C:\Users\Max\AppData\Local\Microsoft\Windows\Temporary Internet Files\Content.Word\IMG-20200925-WA00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69069"/>
            <a:ext cx="3710940" cy="43004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 descr="C:\Users\Max\AppData\Local\Microsoft\Windows\Temporary Internet Files\Content.Word\IMG-20200925-WA00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2500" y="869070"/>
            <a:ext cx="4005580" cy="41963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за безопасность наших малышей!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Max\AppData\Local\Microsoft\Windows\Temporary Internet Files\Content.Word\IMG-20200925-WA0009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80728"/>
            <a:ext cx="2952328" cy="4120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Max\AppData\Local\Microsoft\Windows\Temporary Internet Files\Content.Word\IMG-20200925-WA000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0496" y="980728"/>
            <a:ext cx="3467735" cy="4120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3673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Знак </a:t>
            </a:r>
            <a:b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«</a:t>
            </a: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Ребёнок </a:t>
            </a: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в автокресле</a:t>
            </a:r>
            <a:endParaRPr lang="ru-RU" sz="36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3" name="Рисунок 2" descr="C:\Users\Max\AppData\Local\Microsoft\Windows\Temporary Internet Files\Content.Word\1337a9738515d75da1688ce1a04f2f80.jpg"/>
          <p:cNvPicPr/>
          <p:nvPr/>
        </p:nvPicPr>
        <p:blipFill rotWithShape="1">
          <a:blip r:embed="rId2" cstate="print"/>
          <a:srcRect r="3244" b="5555"/>
          <a:stretch/>
        </p:blipFill>
        <p:spPr bwMode="auto">
          <a:xfrm>
            <a:off x="780415" y="1412776"/>
            <a:ext cx="6599897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23\Desktop\фон пдд\s690162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799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8572528" cy="1214422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Работа с </a:t>
            </a: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родителями. </a:t>
            </a: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Georgia" pitchFamily="18" charset="0"/>
              </a:rPr>
              <a:t>Памятка «Мой </a:t>
            </a:r>
            <a:r>
              <a:rPr lang="ru-RU" sz="2400" b="1" i="1" dirty="0" smtClean="0">
                <a:solidFill>
                  <a:srgbClr val="FF0000"/>
                </a:solidFill>
                <a:latin typeface="Georgia" pitchFamily="18" charset="0"/>
              </a:rPr>
              <a:t>ребёнок </a:t>
            </a:r>
            <a:r>
              <a:rPr lang="ru-RU" sz="2400" b="1" i="1" dirty="0" smtClean="0">
                <a:solidFill>
                  <a:srgbClr val="FF0000"/>
                </a:solidFill>
                <a:latin typeface="Georgia" pitchFamily="18" charset="0"/>
              </a:rPr>
              <a:t>в автокресле!»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14422"/>
            <a:ext cx="3168352" cy="3899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011" y="1214422"/>
            <a:ext cx="3096942" cy="3899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76672"/>
            <a:ext cx="3456384" cy="45479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76672"/>
            <a:ext cx="3329608" cy="45479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95390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23\Desktop\фон пдд\s690162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274638"/>
            <a:ext cx="79248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Georgia" pitchFamily="18" charset="0"/>
              </a:rPr>
              <a:t>Выпуск стенгазеты</a:t>
            </a:r>
            <a:br>
              <a:rPr lang="ru-RU" sz="3200" b="1" i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Georgia" pitchFamily="18" charset="0"/>
              </a:rPr>
              <a:t> «Мой </a:t>
            </a:r>
            <a:r>
              <a:rPr lang="ru-RU" sz="3200" b="1" i="1" dirty="0" smtClean="0">
                <a:solidFill>
                  <a:srgbClr val="FF0000"/>
                </a:solidFill>
                <a:latin typeface="Georgia" pitchFamily="18" charset="0"/>
              </a:rPr>
              <a:t>ребёнок </a:t>
            </a:r>
            <a:r>
              <a:rPr lang="ru-RU" sz="3200" b="1" i="1" dirty="0" smtClean="0">
                <a:solidFill>
                  <a:srgbClr val="FF0000"/>
                </a:solidFill>
                <a:latin typeface="Georgia" pitchFamily="18" charset="0"/>
              </a:rPr>
              <a:t>в автокресле!»</a:t>
            </a:r>
            <a:endParaRPr lang="ru-RU" sz="32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1026" name="Picture 2" descr="C:\Users\User\Desktop\20201008_0704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484784"/>
            <a:ext cx="5312301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23\Desktop\фон пдд\s690162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470" y="0"/>
            <a:ext cx="9334470" cy="700085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214290"/>
            <a:ext cx="7924800" cy="785818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Берегите жизнь детей!</a:t>
            </a:r>
            <a:endParaRPr lang="ru-RU" sz="40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7" name="Рисунок 6" descr="C:\Users\Max\AppData\Local\Microsoft\Windows\Temporary Internet Files\Content.Word\IMG-20200925-WA00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08721"/>
            <a:ext cx="3767455" cy="4392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C:\Users\Max\AppData\Local\Microsoft\Windows\Temporary Internet Files\Content.Word\IMG-20200925-WA00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5522" y="908722"/>
            <a:ext cx="3479278" cy="4392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259</TotalTime>
  <Words>240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Презентация PowerPoint</vt:lpstr>
      <vt:lpstr>Презентация PowerPoint</vt:lpstr>
      <vt:lpstr>Берегите своих детей!</vt:lpstr>
      <vt:lpstr>Мы за безопасность наших малышей!</vt:lpstr>
      <vt:lpstr>Знак  «Ребёнок в автокресле</vt:lpstr>
      <vt:lpstr>Работа с родителями.  Памятка «Мой ребёнок в автокресле!»</vt:lpstr>
      <vt:lpstr>Презентация PowerPoint</vt:lpstr>
      <vt:lpstr>Выпуск стенгазеты  «Мой ребёнок в автокресле!»</vt:lpstr>
      <vt:lpstr>Берегите жизнь детей!</vt:lpstr>
      <vt:lpstr>Рекомендации родителям: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МБДОУ_8</cp:lastModifiedBy>
  <cp:revision>47</cp:revision>
  <dcterms:created xsi:type="dcterms:W3CDTF">2014-10-09T09:52:41Z</dcterms:created>
  <dcterms:modified xsi:type="dcterms:W3CDTF">2020-11-06T07:24:21Z</dcterms:modified>
</cp:coreProperties>
</file>