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56" r:id="rId3"/>
    <p:sldId id="271" r:id="rId4"/>
    <p:sldId id="270" r:id="rId5"/>
    <p:sldId id="275" r:id="rId6"/>
    <p:sldId id="276" r:id="rId7"/>
    <p:sldId id="274" r:id="rId8"/>
    <p:sldId id="277" r:id="rId9"/>
    <p:sldId id="278" r:id="rId10"/>
    <p:sldId id="273" r:id="rId11"/>
    <p:sldId id="272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3606" autoAdjust="0"/>
  </p:normalViewPr>
  <p:slideViewPr>
    <p:cSldViewPr>
      <p:cViewPr>
        <p:scale>
          <a:sx n="69" d="100"/>
          <a:sy n="69" d="100"/>
        </p:scale>
        <p:origin x="-2844" y="-10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19564-D547-4BA1-A247-CF4025A2D7B6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EEA42-5A89-48B7-B008-3ECAFCC0D5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8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EEA42-5A89-48B7-B008-3ECAFCC0D50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EEA42-5A89-48B7-B008-3ECAFCC0D50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EEA42-5A89-48B7-B008-3ECAFCC0D50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6777317" cy="5451629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sz="5400" b="1" dirty="0">
                <a:solidFill>
                  <a:srgbClr val="7030A0"/>
                </a:solidFill>
              </a:rPr>
              <a:t>Проект в младшей группе № 10</a:t>
            </a:r>
            <a:br>
              <a:rPr lang="ru-RU" sz="5400" b="1" dirty="0">
                <a:solidFill>
                  <a:srgbClr val="7030A0"/>
                </a:solidFill>
              </a:rPr>
            </a:br>
            <a:r>
              <a:rPr lang="ru-RU" sz="5400" b="1" dirty="0">
                <a:solidFill>
                  <a:srgbClr val="7030A0"/>
                </a:solidFill>
              </a:rPr>
              <a:t/>
            </a:r>
            <a:br>
              <a:rPr lang="ru-RU" sz="5400" b="1" dirty="0">
                <a:solidFill>
                  <a:srgbClr val="7030A0"/>
                </a:solidFill>
              </a:rPr>
            </a:br>
            <a:r>
              <a:rPr lang="ru-RU" sz="4800" b="1" dirty="0">
                <a:solidFill>
                  <a:srgbClr val="7030A0"/>
                </a:solidFill>
              </a:rPr>
              <a:t>«Почему улитка никогда не выходит из своего домика</a:t>
            </a:r>
            <a:r>
              <a:rPr lang="ru-RU" sz="5400" b="1" dirty="0">
                <a:solidFill>
                  <a:srgbClr val="7030A0"/>
                </a:solidFill>
              </a:rPr>
              <a:t>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9401" y="2807804"/>
            <a:ext cx="4293235" cy="321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00400" y="609600"/>
            <a:ext cx="32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Изготовление книжек малышек.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9951" y="764447"/>
            <a:ext cx="3067585" cy="2300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0128" y="387722"/>
            <a:ext cx="2684555" cy="2013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2348" y="2911036"/>
            <a:ext cx="4171075" cy="3128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3134" y="1312333"/>
            <a:ext cx="5012267" cy="375920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782" y="3352800"/>
            <a:ext cx="4424218" cy="3200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782" y="187036"/>
            <a:ext cx="4424218" cy="3318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2895600" cy="6096000"/>
          </a:xfrm>
        </p:spPr>
        <p:txBody>
          <a:bodyPr>
            <a:normAutofit/>
          </a:bodyPr>
          <a:lstStyle/>
          <a:p>
            <a:r>
              <a:rPr lang="ru-RU" sz="2000" dirty="0"/>
              <a:t>Беседа «Приход улитке в гости к нам в группу». 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   Воспитатель: Ребята, посмотрите, кто к нам пришел сегодня в гости?</a:t>
            </a:r>
            <a:br>
              <a:rPr lang="ru-RU" sz="2000" dirty="0"/>
            </a:br>
            <a:r>
              <a:rPr lang="ru-RU" sz="2000" dirty="0"/>
              <a:t>(Ответы детей:)</a:t>
            </a:r>
            <a:br>
              <a:rPr lang="ru-RU" sz="2000" dirty="0"/>
            </a:br>
            <a:r>
              <a:rPr lang="ru-RU" sz="2000" dirty="0"/>
              <a:t>Мы целый день должны ухаживать за ней?</a:t>
            </a:r>
            <a:br>
              <a:rPr lang="ru-RU" sz="2000" dirty="0"/>
            </a:br>
            <a:r>
              <a:rPr lang="ru-RU" sz="2000" dirty="0"/>
              <a:t>А как вы думаете, что мы должны делать? Ответы детей: купать, кормить , относиться бережно к улитке.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04800"/>
            <a:ext cx="4983956" cy="5943600"/>
          </a:xfrm>
        </p:spPr>
      </p:pic>
    </p:spTree>
    <p:extLst>
      <p:ext uri="{BB962C8B-B14F-4D97-AF65-F5344CB8AC3E}">
        <p14:creationId xmlns:p14="http://schemas.microsoft.com/office/powerpoint/2010/main" val="141339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33400"/>
            <a:ext cx="4046933" cy="5943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4038600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811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015" y="476672"/>
            <a:ext cx="3528392" cy="201473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А также в нашем проекте принимали участие дети которые были в отпуске. Они наблюдали за улитками, а потом нам рассказали о улитках.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09715"/>
            <a:ext cx="4790728" cy="6387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516899"/>
            <a:ext cx="2963416" cy="3951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640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96752"/>
            <a:ext cx="7024744" cy="5334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Спасибо за внимание</a:t>
            </a:r>
            <a:r>
              <a:rPr lang="en-US" b="1" i="1" dirty="0" smtClean="0">
                <a:solidFill>
                  <a:srgbClr val="7030A0"/>
                </a:solidFill>
              </a:rPr>
              <a:t>!!!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42"/>
          <a:stretch/>
        </p:blipFill>
        <p:spPr>
          <a:xfrm>
            <a:off x="1907704" y="1772816"/>
            <a:ext cx="5834608" cy="4585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833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2541" y="404664"/>
            <a:ext cx="3313355" cy="5562600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7030A0"/>
                </a:solidFill>
              </a:rPr>
              <a:t>Участники </a:t>
            </a:r>
            <a:r>
              <a:rPr lang="ru-RU" sz="1800" b="1" i="1" dirty="0">
                <a:solidFill>
                  <a:srgbClr val="7030A0"/>
                </a:solidFill>
              </a:rPr>
              <a:t>проекта: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Дети второй младшей группы, родители, воспитатели. 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Руководители проекта: </a:t>
            </a:r>
            <a:r>
              <a:rPr lang="ru-RU" sz="1800" b="1" i="1" dirty="0" err="1">
                <a:solidFill>
                  <a:srgbClr val="7030A0"/>
                </a:solidFill>
              </a:rPr>
              <a:t>Черепенькина</a:t>
            </a:r>
            <a:r>
              <a:rPr lang="ru-RU" sz="1800" b="1" i="1" dirty="0">
                <a:solidFill>
                  <a:srgbClr val="7030A0"/>
                </a:solidFill>
              </a:rPr>
              <a:t> Е.И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Фиошина </a:t>
            </a:r>
            <a:r>
              <a:rPr lang="ru-RU" sz="1800" b="1" i="1" dirty="0" smtClean="0">
                <a:solidFill>
                  <a:srgbClr val="7030A0"/>
                </a:solidFill>
              </a:rPr>
              <a:t>А.О воспитатели </a:t>
            </a:r>
            <a:r>
              <a:rPr lang="ru-RU" sz="1800" b="1" i="1" dirty="0">
                <a:solidFill>
                  <a:srgbClr val="7030A0"/>
                </a:solidFill>
              </a:rPr>
              <a:t>МБДОУ Детский сад № 8 «Рябинка» г. Белореченск. 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Вид проекта: познавательно – творческий, групповой. </a:t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>Срок реализации: </a:t>
            </a:r>
            <a:r>
              <a:rPr lang="ru-RU" sz="1800" b="1" i="1" dirty="0" err="1">
                <a:solidFill>
                  <a:srgbClr val="7030A0"/>
                </a:solidFill>
              </a:rPr>
              <a:t>Красткосрочный</a:t>
            </a:r>
            <a:r>
              <a:rPr lang="ru-RU" sz="1800" b="1" i="1" dirty="0">
                <a:solidFill>
                  <a:srgbClr val="7030A0"/>
                </a:solidFill>
              </a:rPr>
              <a:t>, первая неделя  </a:t>
            </a:r>
            <a:r>
              <a:rPr lang="ru-RU" sz="1800" b="1" i="1" dirty="0" smtClean="0">
                <a:solidFill>
                  <a:srgbClr val="7030A0"/>
                </a:solidFill>
              </a:rPr>
              <a:t>августа </a:t>
            </a:r>
            <a:r>
              <a:rPr lang="ru-RU" sz="1800" b="1" i="1" dirty="0">
                <a:solidFill>
                  <a:srgbClr val="7030A0"/>
                </a:solidFill>
              </a:rPr>
              <a:t>– вторая неделя  </a:t>
            </a:r>
            <a:r>
              <a:rPr lang="ru-RU" sz="1800" b="1" i="1" dirty="0" smtClean="0">
                <a:solidFill>
                  <a:srgbClr val="7030A0"/>
                </a:solidFill>
              </a:rPr>
              <a:t>августа 2019</a:t>
            </a:r>
            <a:r>
              <a:rPr lang="ru-RU" sz="1800" b="1" i="1" dirty="0">
                <a:solidFill>
                  <a:srgbClr val="7030A0"/>
                </a:solidFill>
              </a:rPr>
              <a:t/>
            </a:r>
            <a:br>
              <a:rPr lang="ru-RU" sz="1800" b="1" i="1" dirty="0">
                <a:solidFill>
                  <a:srgbClr val="7030A0"/>
                </a:solidFill>
              </a:rPr>
            </a:br>
            <a:endParaRPr lang="ru-RU" sz="18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8043168" y="4421081"/>
            <a:ext cx="110232" cy="30332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62000" y="2985194"/>
            <a:ext cx="7543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20190724_1604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72" y="-27384"/>
            <a:ext cx="5740148" cy="6859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152400"/>
            <a:ext cx="4182035" cy="65532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8043168" y="4421081"/>
            <a:ext cx="110232" cy="747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52400" y="1124744"/>
            <a:ext cx="38435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проекта: Формирование  знаний у детей о улитке является актуальной, так как способствует помочь детям освоить разные способы поиска информации, развитие мыслительных и речевых способностях. Большинство детей в 3-4-х летнем возрасте не знают где у улитке глаза, дом и т.д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незнание если улитка выйдет из домика она погибнет.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20190724_1604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-72954"/>
            <a:ext cx="5008240" cy="6886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8046720" y="2708476"/>
            <a:ext cx="45719" cy="6443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72400" y="4421081"/>
            <a:ext cx="270768" cy="747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8601" y="533400"/>
            <a:ext cx="28312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(Педагогическая) Развитие у детей  3лет познавательных способностей и интереса к окружающему миру. </a:t>
            </a:r>
          </a:p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 (Детская) Узнать может ли улитка выйти из своего домика?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887" y="39960"/>
            <a:ext cx="6070625" cy="6818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2057400"/>
            <a:ext cx="45719" cy="113264"/>
          </a:xfrm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3263" y="1732478"/>
            <a:ext cx="3557737" cy="412819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7030A0"/>
                </a:solidFill>
              </a:rPr>
              <a:t>Пальчиковая гимнастика:  «Улитка медленно ползет», "Теремок для улитки".</a:t>
            </a:r>
          </a:p>
          <a:p>
            <a:r>
              <a:rPr lang="ru-RU" sz="1800" dirty="0">
                <a:solidFill>
                  <a:srgbClr val="7030A0"/>
                </a:solidFill>
              </a:rPr>
              <a:t>Рассматривание сюжетных картинок «Где живет улитка», «Чем питается».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Дидактическая игра: «Укрась улитку».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Беседа на тему: «Где глаза у улитке».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381000"/>
            <a:ext cx="3581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План реализации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проекта</a:t>
            </a:r>
          </a:p>
          <a:p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Содержание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работы</a:t>
            </a:r>
            <a:endParaRPr lang="ru-RU" sz="2000" i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\Desktop\20190830_142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69016" y="1010403"/>
            <a:ext cx="6961941" cy="4788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068234" y="1981200"/>
            <a:ext cx="161366" cy="1894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3847" y="1052736"/>
            <a:ext cx="24986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Лепка  «Подарок для улитки лучший дом».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099" name="Picture 3" descr="C:\Users\User\Desktop\20190724_1712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03574" y="611688"/>
            <a:ext cx="4536505" cy="34023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0190724_1706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48547" y="485675"/>
            <a:ext cx="4680518" cy="3510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4270" y="3080512"/>
            <a:ext cx="4124866" cy="309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829" y="0"/>
            <a:ext cx="4394241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3639" y="4221088"/>
            <a:ext cx="81608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Работа с родителями: </a:t>
            </a:r>
            <a:endParaRPr 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рекомендация </a:t>
            </a:r>
            <a:r>
              <a:rPr lang="ru-RU" b="1" dirty="0">
                <a:solidFill>
                  <a:srgbClr val="7030A0"/>
                </a:solidFill>
              </a:rPr>
              <a:t>родителям рассказать детям о улитке, понаблюдать за улитками в дождливую погоду. </a:t>
            </a: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Фотовыставка для родителей «Наши улитки в прекрасных домах».</a:t>
            </a: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Помощь родителей  в проекте: Создание книги о улитке (из фетра), создание картин из пластилина, чтение познавательной литературы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36" y="260648"/>
            <a:ext cx="467892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393" y="3861048"/>
            <a:ext cx="3200400" cy="263616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Здравствуй, тётушка Улитка!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ли собралась?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 гости к другу до калитки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Слава богу, добралась.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вздохнув, она сказала,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Чтоб дойти, и дня мне мало! 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***</a:t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3352800" cy="3240360"/>
          </a:xfrm>
        </p:spPr>
        <p:txBody>
          <a:bodyPr>
            <a:normAutofit/>
          </a:bodyPr>
          <a:lstStyle/>
          <a:p>
            <a:r>
              <a:rPr lang="ru-RU" sz="1800" dirty="0" err="1">
                <a:solidFill>
                  <a:srgbClr val="7030A0"/>
                </a:solidFill>
              </a:rPr>
              <a:t>Л.Полина</a:t>
            </a:r>
            <a:r>
              <a:rPr lang="ru-RU" sz="1800" dirty="0">
                <a:solidFill>
                  <a:srgbClr val="7030A0"/>
                </a:solidFill>
              </a:rPr>
              <a:t>  </a:t>
            </a:r>
            <a:r>
              <a:rPr lang="ru-RU" sz="1800" dirty="0" err="1">
                <a:solidFill>
                  <a:srgbClr val="7030A0"/>
                </a:solidFill>
              </a:rPr>
              <a:t>Потешка</a:t>
            </a:r>
            <a:r>
              <a:rPr lang="ru-RU" sz="1800" dirty="0">
                <a:solidFill>
                  <a:srgbClr val="7030A0"/>
                </a:solidFill>
              </a:rPr>
              <a:t> про </a:t>
            </a:r>
            <a:r>
              <a:rPr lang="ru-RU" sz="1800" dirty="0" smtClean="0">
                <a:solidFill>
                  <a:srgbClr val="7030A0"/>
                </a:solidFill>
              </a:rPr>
              <a:t>улитку</a:t>
            </a:r>
            <a:endParaRPr lang="ru-RU" sz="1800" dirty="0">
              <a:solidFill>
                <a:srgbClr val="7030A0"/>
              </a:solidFill>
            </a:endParaRPr>
          </a:p>
          <a:p>
            <a:r>
              <a:rPr lang="ru-RU" sz="1800" dirty="0">
                <a:solidFill>
                  <a:srgbClr val="7030A0"/>
                </a:solidFill>
              </a:rPr>
              <a:t>Улитка-Улитка,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Мягкие рожки,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Где твои ручки? Где твои ножки?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От ежа да мышки,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Мишки да Сережки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Вся твоя защита -</a:t>
            </a:r>
          </a:p>
          <a:p>
            <a:r>
              <a:rPr lang="ru-RU" sz="1800" dirty="0">
                <a:solidFill>
                  <a:srgbClr val="7030A0"/>
                </a:solidFill>
              </a:rPr>
              <a:t>В домике-крошке.</a:t>
            </a:r>
          </a:p>
          <a:p>
            <a:endParaRPr lang="ru-RU" dirty="0"/>
          </a:p>
        </p:txBody>
      </p:sp>
      <p:pic>
        <p:nvPicPr>
          <p:cNvPr id="3074" name="Picture 2" descr="C:\Users\User\Desktop\20190724_1554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92922" y="180592"/>
            <a:ext cx="4510401" cy="4146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96795" y="450912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Сказали мне родители -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Улитки все вредители!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Неправда, что вредители!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Бабуля, ты их видела?!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же чудо с рожками -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Любуюсь ими крошками!</a:t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21899">
            <a:off x="3435239" y="904171"/>
            <a:ext cx="6258630" cy="4693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3399" y="692696"/>
            <a:ext cx="366452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• </a:t>
            </a:r>
            <a:r>
              <a:rPr lang="ru-RU" b="1" dirty="0">
                <a:solidFill>
                  <a:srgbClr val="7030A0"/>
                </a:solidFill>
              </a:rPr>
              <a:t>Улитка, улитка, высуни рога, дам тебе, улитка, я пирога. (Улитка </a:t>
            </a:r>
            <a:r>
              <a:rPr lang="ru-RU" b="1" dirty="0" smtClean="0">
                <a:solidFill>
                  <a:srgbClr val="7030A0"/>
                </a:solidFill>
              </a:rPr>
              <a:t>пугливая</a:t>
            </a:r>
            <a:r>
              <a:rPr lang="ru-RU" b="1" dirty="0">
                <a:solidFill>
                  <a:srgbClr val="7030A0"/>
                </a:solidFill>
              </a:rPr>
              <a:t>, боязливая, рожки показывает не все сразу.)</a:t>
            </a:r>
          </a:p>
          <a:p>
            <a:r>
              <a:rPr lang="ru-RU" b="1" dirty="0">
                <a:solidFill>
                  <a:srgbClr val="7030A0"/>
                </a:solidFill>
              </a:rPr>
              <a:t>• Улитка (большие   пальцы   обеих рук «появляются» из кулака и </a:t>
            </a:r>
            <a:r>
              <a:rPr lang="ru-RU" b="1" dirty="0" smtClean="0">
                <a:solidFill>
                  <a:srgbClr val="7030A0"/>
                </a:solidFill>
              </a:rPr>
              <a:t>ложатся </a:t>
            </a:r>
            <a:r>
              <a:rPr lang="ru-RU" b="1" dirty="0">
                <a:solidFill>
                  <a:srgbClr val="7030A0"/>
                </a:solidFill>
              </a:rPr>
              <a:t>на стол).</a:t>
            </a:r>
          </a:p>
          <a:p>
            <a:r>
              <a:rPr lang="ru-RU" b="1" dirty="0">
                <a:solidFill>
                  <a:srgbClr val="7030A0"/>
                </a:solidFill>
              </a:rPr>
              <a:t>• Улитка (мизинцы обеих рук </a:t>
            </a:r>
            <a:r>
              <a:rPr lang="ru-RU" b="1" dirty="0" smtClean="0">
                <a:solidFill>
                  <a:srgbClr val="7030A0"/>
                </a:solidFill>
              </a:rPr>
              <a:t>выходят </a:t>
            </a:r>
            <a:r>
              <a:rPr lang="ru-RU" b="1" dirty="0">
                <a:solidFill>
                  <a:srgbClr val="7030A0"/>
                </a:solidFill>
              </a:rPr>
              <a:t>из согнутого положения и </a:t>
            </a:r>
            <a:r>
              <a:rPr lang="ru-RU" b="1" dirty="0" smtClean="0">
                <a:solidFill>
                  <a:srgbClr val="7030A0"/>
                </a:solidFill>
              </a:rPr>
              <a:t>ложатся </a:t>
            </a:r>
            <a:r>
              <a:rPr lang="ru-RU" b="1" dirty="0">
                <a:solidFill>
                  <a:srgbClr val="7030A0"/>
                </a:solidFill>
              </a:rPr>
              <a:t>на стол).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426</TotalTime>
  <Words>347</Words>
  <Application>Microsoft Office PowerPoint</Application>
  <PresentationFormat>Экран (4:3)</PresentationFormat>
  <Paragraphs>44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         </vt:lpstr>
      <vt:lpstr>Участники проекта: Дети второй младшей группы, родители, воспитатели.  Руководители проекта: Черепенькина Е.И Фиошина А.О воспитатели МБДОУ Детский сад № 8 «Рябинка» г. Белореченск.  Вид проекта: познавательно – творческий, групповой.  Срок реализации: Красткосрочный, первая неделя  августа – вторая неделя  августа 2019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Стихи  Здравствуй, тётушка Улитка! Далеко ли собралась? - В гости к другу до калитки Слава богу, добралась. И вздохнув, она сказала, - Чтоб дойти, и дня мне мало!  *** </vt:lpstr>
      <vt:lpstr>Презентация PowerPoint</vt:lpstr>
      <vt:lpstr>Презентация PowerPoint</vt:lpstr>
      <vt:lpstr>Презентация PowerPoint</vt:lpstr>
      <vt:lpstr>Беседа «Приход улитке в гости к нам в группу».       Воспитатель: Ребята, посмотрите, кто к нам пришел сегодня в гости? (Ответы детей:) Мы целый день должны ухаживать за ней? А как вы думаете, что мы должны делать? Ответы детей: купать, кормить , относиться бережно к улитке. </vt:lpstr>
      <vt:lpstr>Презентация PowerPoint</vt:lpstr>
      <vt:lpstr>А также в нашем проекте принимали участие дети которые были в отпуске. Они наблюдали за улитками, а потом нам рассказали о улитках.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МБДОУ_8</cp:lastModifiedBy>
  <cp:revision>44</cp:revision>
  <dcterms:created xsi:type="dcterms:W3CDTF">2018-11-27T17:04:42Z</dcterms:created>
  <dcterms:modified xsi:type="dcterms:W3CDTF">2019-12-11T12:50:59Z</dcterms:modified>
</cp:coreProperties>
</file>