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0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778"/>
            <a:ext cx="9193009" cy="6840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764705"/>
            <a:ext cx="68407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sz="1600" b="1" kern="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 район</a:t>
            </a:r>
            <a:b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endParaRPr lang="ru-RU" kern="0" dirty="0">
              <a:solidFill>
                <a:srgbClr val="C00000"/>
              </a:solidFill>
              <a:latin typeface="Corbe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276872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ea typeface="Calibri"/>
                <a:cs typeface="Times New Roman"/>
              </a:rPr>
              <a:t>Рекомендации родителям по познавательно – исследовательской деятельности дошкольников </a:t>
            </a:r>
            <a:endParaRPr lang="ru-RU" sz="24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ea typeface="Calibri"/>
                <a:cs typeface="Times New Roman"/>
              </a:rPr>
              <a:t>«</a:t>
            </a:r>
            <a:r>
              <a:rPr lang="ru-RU" sz="2400" b="1" i="1" dirty="0">
                <a:solidFill>
                  <a:srgbClr val="FF0000"/>
                </a:solidFill>
                <a:ea typeface="Calibri"/>
                <a:cs typeface="Times New Roman"/>
              </a:rPr>
              <a:t>Исследуйте, экспериментируйте, развивайте!»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001396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43408"/>
            <a:ext cx="9143999" cy="755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692696"/>
            <a:ext cx="68042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>Каждый взрослый хоть раз, но обнаруживал, что его малыш разбирает по винтикам только что подаренную машинку или прислушивается к звукам, самозабвенно отрывая страницы журнала. И это не всегда шалость. Возможно перед нами будущий экспериментатор и исследователь. А его настойчивость, любознательность и желание узнать «А что там внутри?» являются превосходными предпосылками для формирования самостоятельности и активности в познании. Главное теперь – поддержка родителей, понимающих полезность исследовательского поведения детей. Экспериментирование, являясь основой любого знания, предоставляет взрослым возможность воспитывать ребенка наиболее приспособленным к окружающей жизни, соответствующим ее требованиям, целеустремленным и смелым преобразователем мира, не боящимся ошибаться и пробовать все </a:t>
            </a:r>
            <a:r>
              <a:rPr lang="ru-RU" sz="2000" dirty="0" smtClean="0">
                <a:solidFill>
                  <a:prstClr val="black"/>
                </a:solidFill>
                <a:ea typeface="Calibri"/>
                <a:cs typeface="Times New Roman"/>
              </a:rPr>
              <a:t>сначала. 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8120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Дома родители могут очень многое дать своему малышу, развивая в нем необходимые качества и умения с помощью очень простых, но эффективных приемов: игр, упражнений, наблюдений и собственно экспериментов. Приведем описание некоторых из них: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388970"/>
            <a:ext cx="86409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1. «Вода не имеет вкуса»</a:t>
            </a:r>
            <a:r>
              <a:rPr lang="ru-RU" b="1" dirty="0" smtClean="0">
                <a:solidFill>
                  <a:srgbClr val="C00000"/>
                </a:solidFill>
                <a:latin typeface="Open Sans"/>
              </a:rPr>
              <a:t> </a:t>
            </a:r>
            <a:r>
              <a:rPr lang="ru-RU" sz="1600" dirty="0">
                <a:solidFill>
                  <a:srgbClr val="3C3C3C"/>
                </a:solidFill>
              </a:rPr>
              <a:t>Вода, как известно, обладает рядом уникальных свойств, о которых ребенку будет интересно узнать. Конечно, в обычной жизни малыш часто взаимодействует с водой и поэтому сам уже давно интуитивно понял, что она не имеет ни формы, ни вкуса. Однако такие опыты все-таки нужны для того, чтобы акцентировать внимание ребенка на этих свойствах и показать, что вода – это уникальное вещество.</a:t>
            </a:r>
            <a:r>
              <a:rPr lang="ru-RU" sz="1600" dirty="0" smtClean="0"/>
              <a:t>  </a:t>
            </a:r>
            <a:r>
              <a:rPr lang="ru-RU" sz="1600" dirty="0" smtClean="0">
                <a:solidFill>
                  <a:srgbClr val="3C3C3C"/>
                </a:solidFill>
              </a:rPr>
              <a:t>Для </a:t>
            </a:r>
            <a:r>
              <a:rPr lang="ru-RU" sz="1600" dirty="0">
                <a:solidFill>
                  <a:srgbClr val="3C3C3C"/>
                </a:solidFill>
              </a:rPr>
              <a:t>опыта заранее подготовьте три стакана питьевой воды. В один стакан добавьте сахар, в другой – сок лимона, в третий ничего не добавляйте. Дайте ребенку попробовать воду из каждого стакана, при этом, не сообщая, что в них находится.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481852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2.  «Вода не имеет цвета» </a:t>
            </a:r>
            <a:r>
              <a:rPr lang="ru-RU" sz="1600" dirty="0">
                <a:solidFill>
                  <a:srgbClr val="3C3C3C"/>
                </a:solidFill>
              </a:rPr>
              <a:t>Налейте в один стакан воду, а в другой – молоко, опустите в стаканы две ложки (или палочки, как у нас) и попросите ребенка объяснить, почему в одном стакане ложка видна, а в другом – </a:t>
            </a:r>
            <a:r>
              <a:rPr lang="ru-RU" sz="1600" dirty="0" smtClean="0">
                <a:solidFill>
                  <a:srgbClr val="3C3C3C"/>
                </a:solidFill>
              </a:rPr>
              <a:t>нет. Теперь </a:t>
            </a:r>
            <a:r>
              <a:rPr lang="ru-RU" sz="1600" dirty="0">
                <a:solidFill>
                  <a:srgbClr val="3C3C3C"/>
                </a:solidFill>
              </a:rPr>
              <a:t>осталось только услышать от ребенка главный </a:t>
            </a:r>
            <a:r>
              <a:rPr lang="ru-RU" sz="1600" b="1" i="1" u="sng" dirty="0">
                <a:solidFill>
                  <a:srgbClr val="3C3C3C"/>
                </a:solidFill>
              </a:rPr>
              <a:t>вывод эксперимента</a:t>
            </a:r>
            <a:r>
              <a:rPr lang="ru-RU" sz="1600" dirty="0">
                <a:solidFill>
                  <a:srgbClr val="3C3C3C"/>
                </a:solidFill>
              </a:rPr>
              <a:t> </a:t>
            </a:r>
            <a:r>
              <a:rPr lang="ru-RU" sz="1600" b="1" i="1" dirty="0">
                <a:solidFill>
                  <a:srgbClr val="3C3C3C"/>
                </a:solidFill>
              </a:rPr>
              <a:t>– вода прозрачная. </a:t>
            </a:r>
            <a:r>
              <a:rPr lang="ru-RU" sz="1600" dirty="0">
                <a:solidFill>
                  <a:srgbClr val="3C3C3C"/>
                </a:solidFill>
              </a:rPr>
              <a:t>Пускай он сам попробует сформулировать это свойство, не подсказывайте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10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5" y="260648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3. «Рисунки на молоке»</a:t>
            </a:r>
            <a:r>
              <a:rPr lang="ru-RU" dirty="0" smtClean="0"/>
              <a:t> А знали ли вы что можно рисовать не только на листе бумаги?</a:t>
            </a:r>
          </a:p>
          <a:p>
            <a:r>
              <a:rPr lang="ru-RU" dirty="0" smtClean="0"/>
              <a:t>Попробуйте удивить своего непоседу. </a:t>
            </a:r>
            <a:r>
              <a:rPr lang="ru-RU" dirty="0">
                <a:solidFill>
                  <a:srgbClr val="303030"/>
                </a:solidFill>
              </a:rPr>
              <a:t>Наливаем полную тарелку молока. Нужно дождаться, пока жидкость успокоится и перестанет двигаться, иначе красители расплывутся раньше времени. В центре тарелки ставим несколько точек (пятен) красителями разных цветов. Представьте себе квадрат со стороной примерно 1,5 см и центром, совпадающим с центром тарелки. Вот на углы этого квадрата и капайте красителями. Не жалейте красок — пятна нужно поставить довольно жирные, но — важно! — не сливающиеся друг с другом. Обильно смочите кончик ватной палочки средством для мытья посуды. Аккуратно поместите кончик в самый центр тарелки, окунув его на 2−3 мм. Ждите и — наслаждайтесь!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122970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4. « Вода и масло»</a:t>
            </a:r>
            <a:r>
              <a:rPr lang="ru-RU" dirty="0" smtClean="0">
                <a:solidFill>
                  <a:srgbClr val="000000"/>
                </a:solidFill>
              </a:rPr>
              <a:t>  Для опыта вам понадобиться ,Соль</a:t>
            </a:r>
            <a:r>
              <a:rPr lang="ru-RU" dirty="0">
                <a:solidFill>
                  <a:srgbClr val="000000"/>
                </a:solidFill>
              </a:rPr>
              <a:t>, вода, стакан растительного масла, несколько пищевых красителей, большой прозрачный стакан или стеклянная банка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Стакан на 2/3 наполнить водой, вылить в воду растительное масло. Масло будет плавать по поверхности. Добавьте пищевой краситель к воде и маслу. Потом медленно всыпьте 1 чайную ложку соли</a:t>
            </a:r>
            <a:r>
              <a:rPr lang="ru-RU" dirty="0" smtClean="0">
                <a:solidFill>
                  <a:srgbClr val="000000"/>
                </a:solidFill>
              </a:rPr>
              <a:t>. Когда </a:t>
            </a:r>
            <a:r>
              <a:rPr lang="ru-RU" dirty="0">
                <a:solidFill>
                  <a:srgbClr val="000000"/>
                </a:solidFill>
              </a:rPr>
              <a:t>соль распадается, она отпускает частицы масла и те поднимаются на поверхность. Пищевой краситель поможет сделать опыт более наглядным и зрелищным.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59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303F50"/>
                </a:solidFill>
              </a:rPr>
              <a:t>Играйте, наблюдайте, исследуйте и экспериментируйте! </a:t>
            </a:r>
            <a:endParaRPr lang="ru-RU" sz="3200" dirty="0" smtClean="0">
              <a:solidFill>
                <a:srgbClr val="303F50"/>
              </a:solidFill>
            </a:endParaRPr>
          </a:p>
          <a:p>
            <a:pPr algn="ctr"/>
            <a:r>
              <a:rPr lang="ru-RU" sz="3200" dirty="0" smtClean="0">
                <a:solidFill>
                  <a:srgbClr val="303F50"/>
                </a:solidFill>
              </a:rPr>
              <a:t>Ведь </a:t>
            </a:r>
            <a:r>
              <a:rPr lang="ru-RU" sz="3200" dirty="0">
                <a:solidFill>
                  <a:srgbClr val="303F50"/>
                </a:solidFill>
              </a:rPr>
              <a:t>экспериментирование – наиболее успешный путь ознакомления с окружающим миром и эффективный способ развития мыслительных процессов, а также формирования самостоятельности и активности личности, что очень важно в современном динамичном мире.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11213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537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10</cp:revision>
  <dcterms:created xsi:type="dcterms:W3CDTF">2020-11-28T19:05:05Z</dcterms:created>
  <dcterms:modified xsi:type="dcterms:W3CDTF">2020-11-30T13:58:38Z</dcterms:modified>
</cp:coreProperties>
</file>