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rawing3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4" r:id="rId6"/>
    <p:sldId id="261" r:id="rId7"/>
    <p:sldId id="262" r:id="rId8"/>
    <p:sldId id="263" r:id="rId9"/>
  </p:sldIdLst>
  <p:sldSz cx="7578725" cy="9864725"/>
  <p:notesSz cx="6858000" cy="9144000"/>
  <p:defaultTextStyle>
    <a:defPPr>
      <a:defRPr lang="ru-RU"/>
    </a:defPPr>
    <a:lvl1pPr marL="0" algn="l" defTabSz="99669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498348" algn="l" defTabSz="99669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996696" algn="l" defTabSz="99669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495044" algn="l" defTabSz="99669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1993392" algn="l" defTabSz="99669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491740" algn="l" defTabSz="99669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2990088" algn="l" defTabSz="99669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488436" algn="l" defTabSz="99669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3986784" algn="l" defTabSz="99669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2635" y="-331"/>
      </p:cViewPr>
      <p:guideLst>
        <p:guide orient="horz" pos="3107"/>
        <p:guide pos="238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E675CCC-251C-4170-941A-1E8C08C5F8AD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AB36FCEA-1AE2-4B7F-A347-49DC2A84BFDE}">
      <dgm:prSet phldrT="[Текст]"/>
      <dgm:spPr/>
      <dgm:t>
        <a:bodyPr/>
        <a:lstStyle/>
        <a:p>
          <a:r>
            <a:rPr lang="ru-RU" dirty="0" smtClean="0"/>
            <a:t>Развитие физических качеств</a:t>
          </a:r>
          <a:endParaRPr lang="ru-RU" dirty="0"/>
        </a:p>
      </dgm:t>
    </dgm:pt>
    <dgm:pt modelId="{A805CEDC-42B4-45AE-8E5A-03D057A73C5C}" type="parTrans" cxnId="{BDF18981-1D7D-4543-99A2-B4867E7CF8C8}">
      <dgm:prSet/>
      <dgm:spPr/>
      <dgm:t>
        <a:bodyPr/>
        <a:lstStyle/>
        <a:p>
          <a:endParaRPr lang="ru-RU"/>
        </a:p>
      </dgm:t>
    </dgm:pt>
    <dgm:pt modelId="{ED8875C5-1A10-45C4-BE25-A9D6D69908E9}" type="sibTrans" cxnId="{BDF18981-1D7D-4543-99A2-B4867E7CF8C8}">
      <dgm:prSet/>
      <dgm:spPr/>
      <dgm:t>
        <a:bodyPr/>
        <a:lstStyle/>
        <a:p>
          <a:endParaRPr lang="ru-RU"/>
        </a:p>
      </dgm:t>
    </dgm:pt>
    <dgm:pt modelId="{866046A6-680E-4D57-A0E3-BFEAF424DF86}">
      <dgm:prSet phldrT="[Текст]"/>
      <dgm:spPr/>
      <dgm:t>
        <a:bodyPr/>
        <a:lstStyle/>
        <a:p>
          <a:r>
            <a:rPr lang="ru-RU" dirty="0" smtClean="0"/>
            <a:t>Улучшается аппетит</a:t>
          </a:r>
          <a:endParaRPr lang="ru-RU" dirty="0"/>
        </a:p>
      </dgm:t>
    </dgm:pt>
    <dgm:pt modelId="{7AFAD422-4426-4977-87AE-15FA614C5A2B}" type="parTrans" cxnId="{E4DEFAFF-00BA-41D7-AB3B-F095DCF5C5ED}">
      <dgm:prSet/>
      <dgm:spPr/>
      <dgm:t>
        <a:bodyPr/>
        <a:lstStyle/>
        <a:p>
          <a:endParaRPr lang="ru-RU"/>
        </a:p>
      </dgm:t>
    </dgm:pt>
    <dgm:pt modelId="{9054D1D1-1FF5-4B9C-BBC8-54628676D9AF}" type="sibTrans" cxnId="{E4DEFAFF-00BA-41D7-AB3B-F095DCF5C5ED}">
      <dgm:prSet/>
      <dgm:spPr/>
      <dgm:t>
        <a:bodyPr/>
        <a:lstStyle/>
        <a:p>
          <a:endParaRPr lang="ru-RU"/>
        </a:p>
      </dgm:t>
    </dgm:pt>
    <dgm:pt modelId="{C5FFDEAD-D7D3-47CB-ABC4-0AF99A10B209}">
      <dgm:prSet phldrT="[Текст]"/>
      <dgm:spPr/>
      <dgm:t>
        <a:bodyPr/>
        <a:lstStyle/>
        <a:p>
          <a:r>
            <a:rPr lang="ru-RU" dirty="0" smtClean="0"/>
            <a:t>Укрепляется нервная система</a:t>
          </a:r>
          <a:endParaRPr lang="ru-RU" dirty="0"/>
        </a:p>
      </dgm:t>
    </dgm:pt>
    <dgm:pt modelId="{8DE7D077-877D-49A5-95ED-C81EBDE1E8A1}" type="parTrans" cxnId="{B83970F1-668C-4BFA-B295-E7F74783860A}">
      <dgm:prSet/>
      <dgm:spPr/>
      <dgm:t>
        <a:bodyPr/>
        <a:lstStyle/>
        <a:p>
          <a:endParaRPr lang="ru-RU"/>
        </a:p>
      </dgm:t>
    </dgm:pt>
    <dgm:pt modelId="{03A69CFB-0044-41C9-A2F8-6A2DF6F620AC}" type="sibTrans" cxnId="{B83970F1-668C-4BFA-B295-E7F74783860A}">
      <dgm:prSet/>
      <dgm:spPr/>
      <dgm:t>
        <a:bodyPr/>
        <a:lstStyle/>
        <a:p>
          <a:endParaRPr lang="ru-RU"/>
        </a:p>
      </dgm:t>
    </dgm:pt>
    <dgm:pt modelId="{47690268-AD19-4F47-84B3-DE6FA6DBBE2E}">
      <dgm:prSet phldrT="[Текст]"/>
      <dgm:spPr/>
      <dgm:t>
        <a:bodyPr/>
        <a:lstStyle/>
        <a:p>
          <a:r>
            <a:rPr lang="ru-RU" dirty="0" smtClean="0"/>
            <a:t>Повышается сопротивляемость организма к различным заболеваниям</a:t>
          </a:r>
          <a:endParaRPr lang="ru-RU" dirty="0"/>
        </a:p>
      </dgm:t>
    </dgm:pt>
    <dgm:pt modelId="{D4B387C0-34E4-4939-882B-6D9C2155DFD1}" type="parTrans" cxnId="{ECE5ED13-98BD-4104-90D4-35199DD46A41}">
      <dgm:prSet/>
      <dgm:spPr/>
      <dgm:t>
        <a:bodyPr/>
        <a:lstStyle/>
        <a:p>
          <a:endParaRPr lang="ru-RU"/>
        </a:p>
      </dgm:t>
    </dgm:pt>
    <dgm:pt modelId="{14554505-F5AF-40F2-A3F3-F2E6B7D584E6}" type="sibTrans" cxnId="{ECE5ED13-98BD-4104-90D4-35199DD46A41}">
      <dgm:prSet/>
      <dgm:spPr/>
      <dgm:t>
        <a:bodyPr/>
        <a:lstStyle/>
        <a:p>
          <a:endParaRPr lang="ru-RU"/>
        </a:p>
      </dgm:t>
    </dgm:pt>
    <dgm:pt modelId="{A6FAE140-3C35-4176-B48F-1EB4B1653F22}">
      <dgm:prSet phldrT="[Текст]"/>
      <dgm:spPr/>
      <dgm:t>
        <a:bodyPr/>
        <a:lstStyle/>
        <a:p>
          <a:r>
            <a:rPr lang="ru-RU" dirty="0" smtClean="0"/>
            <a:t>Улучшается подвижность нервных процессов</a:t>
          </a:r>
          <a:endParaRPr lang="ru-RU" dirty="0"/>
        </a:p>
      </dgm:t>
    </dgm:pt>
    <dgm:pt modelId="{DDB2AC40-F342-4C27-AEE0-40450A456499}" type="parTrans" cxnId="{94651197-0689-4025-9AC2-E83C3369CD5E}">
      <dgm:prSet/>
      <dgm:spPr/>
      <dgm:t>
        <a:bodyPr/>
        <a:lstStyle/>
        <a:p>
          <a:endParaRPr lang="ru-RU"/>
        </a:p>
      </dgm:t>
    </dgm:pt>
    <dgm:pt modelId="{42E8E10A-56A5-471A-9573-245A0AE52BF6}" type="sibTrans" cxnId="{94651197-0689-4025-9AC2-E83C3369CD5E}">
      <dgm:prSet/>
      <dgm:spPr/>
      <dgm:t>
        <a:bodyPr/>
        <a:lstStyle/>
        <a:p>
          <a:endParaRPr lang="ru-RU"/>
        </a:p>
      </dgm:t>
    </dgm:pt>
    <dgm:pt modelId="{0C5BA557-74B9-4BB9-9E58-BDDFDA3F25B6}">
      <dgm:prSet phldrT="[Текст]"/>
      <dgm:spPr/>
      <dgm:t>
        <a:bodyPr/>
        <a:lstStyle/>
        <a:p>
          <a:r>
            <a:rPr lang="ru-RU" dirty="0" smtClean="0"/>
            <a:t>Улучшается работа сердца и легких</a:t>
          </a:r>
          <a:endParaRPr lang="ru-RU" dirty="0"/>
        </a:p>
      </dgm:t>
    </dgm:pt>
    <dgm:pt modelId="{56B28107-EC23-4D62-997F-22862DD5FDC0}" type="parTrans" cxnId="{19CE77FF-DB8B-469F-A599-C7DF555128A6}">
      <dgm:prSet/>
      <dgm:spPr/>
      <dgm:t>
        <a:bodyPr/>
        <a:lstStyle/>
        <a:p>
          <a:endParaRPr lang="ru-RU"/>
        </a:p>
      </dgm:t>
    </dgm:pt>
    <dgm:pt modelId="{0152450F-66DF-4E7A-9C59-61F1D08DCD6D}" type="sibTrans" cxnId="{19CE77FF-DB8B-469F-A599-C7DF555128A6}">
      <dgm:prSet/>
      <dgm:spPr/>
      <dgm:t>
        <a:bodyPr/>
        <a:lstStyle/>
        <a:p>
          <a:endParaRPr lang="ru-RU"/>
        </a:p>
      </dgm:t>
    </dgm:pt>
    <dgm:pt modelId="{23B6B644-CD4A-4E6B-A21E-8084E21283D1}">
      <dgm:prSet phldrT="[Текст]"/>
      <dgm:spPr/>
      <dgm:t>
        <a:bodyPr/>
        <a:lstStyle/>
        <a:p>
          <a:r>
            <a:rPr lang="ru-RU" dirty="0" smtClean="0"/>
            <a:t>Развитие физических качеств</a:t>
          </a:r>
          <a:endParaRPr lang="ru-RU" dirty="0"/>
        </a:p>
      </dgm:t>
    </dgm:pt>
    <dgm:pt modelId="{AD38513E-2F86-41FF-AACA-308CC098A84E}" type="parTrans" cxnId="{9F2BDBCD-AE23-481E-9E9D-0627D1EF9F4F}">
      <dgm:prSet/>
      <dgm:spPr/>
      <dgm:t>
        <a:bodyPr/>
        <a:lstStyle/>
        <a:p>
          <a:endParaRPr lang="ru-RU"/>
        </a:p>
      </dgm:t>
    </dgm:pt>
    <dgm:pt modelId="{385D1AE3-0739-4E1E-8B28-AC9DE81AF397}" type="sibTrans" cxnId="{9F2BDBCD-AE23-481E-9E9D-0627D1EF9F4F}">
      <dgm:prSet/>
      <dgm:spPr/>
      <dgm:t>
        <a:bodyPr/>
        <a:lstStyle/>
        <a:p>
          <a:endParaRPr lang="ru-RU"/>
        </a:p>
      </dgm:t>
    </dgm:pt>
    <dgm:pt modelId="{7A982460-3E17-46CC-B322-52725EDEB836}">
      <dgm:prSet phldrT="[Текст]"/>
      <dgm:spPr/>
      <dgm:t>
        <a:bodyPr/>
        <a:lstStyle/>
        <a:p>
          <a:r>
            <a:rPr lang="ru-RU" dirty="0" smtClean="0"/>
            <a:t>Воспитание инициативы, самостоятельности, выдержки</a:t>
          </a:r>
          <a:endParaRPr lang="ru-RU" dirty="0"/>
        </a:p>
      </dgm:t>
    </dgm:pt>
    <dgm:pt modelId="{C738A154-2248-4904-8E35-E2B65A754AB9}" type="parTrans" cxnId="{10BFAC46-5690-4F65-B607-CC194C716BD4}">
      <dgm:prSet/>
      <dgm:spPr/>
      <dgm:t>
        <a:bodyPr/>
        <a:lstStyle/>
        <a:p>
          <a:endParaRPr lang="ru-RU"/>
        </a:p>
      </dgm:t>
    </dgm:pt>
    <dgm:pt modelId="{51D89253-BF1A-4DBB-92BF-8F56476187A9}" type="sibTrans" cxnId="{10BFAC46-5690-4F65-B607-CC194C716BD4}">
      <dgm:prSet/>
      <dgm:spPr/>
      <dgm:t>
        <a:bodyPr/>
        <a:lstStyle/>
        <a:p>
          <a:endParaRPr lang="ru-RU"/>
        </a:p>
      </dgm:t>
    </dgm:pt>
    <dgm:pt modelId="{B1586070-6F93-4100-9089-4FEA83C8EE89}">
      <dgm:prSet phldrT="[Текст]"/>
      <dgm:spPr/>
      <dgm:t>
        <a:bodyPr/>
        <a:lstStyle/>
        <a:p>
          <a:r>
            <a:rPr lang="ru-RU" dirty="0" smtClean="0"/>
            <a:t>Увеличение работоспособности</a:t>
          </a:r>
          <a:endParaRPr lang="ru-RU" dirty="0"/>
        </a:p>
      </dgm:t>
    </dgm:pt>
    <dgm:pt modelId="{0C15E1CA-589D-496A-8C3B-D4B3E2282B3F}" type="parTrans" cxnId="{083DB939-112F-40DB-AED4-224042B4AD9A}">
      <dgm:prSet/>
      <dgm:spPr/>
    </dgm:pt>
    <dgm:pt modelId="{C4C93E72-184D-4636-B154-2E7E53A971B9}" type="sibTrans" cxnId="{083DB939-112F-40DB-AED4-224042B4AD9A}">
      <dgm:prSet/>
      <dgm:spPr/>
    </dgm:pt>
    <dgm:pt modelId="{C105B914-4104-4818-8E4B-120967690E80}" type="pres">
      <dgm:prSet presAssocID="{BE675CCC-251C-4170-941A-1E8C08C5F8A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387C9E3-B3BE-47FC-AC91-AF06C4F02221}" type="pres">
      <dgm:prSet presAssocID="{AB36FCEA-1AE2-4B7F-A347-49DC2A84BFDE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C1FC1E-CA26-4D86-8160-DD7CD270588B}" type="pres">
      <dgm:prSet presAssocID="{ED8875C5-1A10-45C4-BE25-A9D6D69908E9}" presName="sibTrans" presStyleCnt="0"/>
      <dgm:spPr/>
    </dgm:pt>
    <dgm:pt modelId="{D57D1E0E-D4E5-4DD3-BF1D-B6E014133F0A}" type="pres">
      <dgm:prSet presAssocID="{0C5BA557-74B9-4BB9-9E58-BDDFDA3F25B6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B56E3D-3D26-49E1-9C72-C18358D3EB44}" type="pres">
      <dgm:prSet presAssocID="{0152450F-66DF-4E7A-9C59-61F1D08DCD6D}" presName="sibTrans" presStyleCnt="0"/>
      <dgm:spPr/>
    </dgm:pt>
    <dgm:pt modelId="{211F5A2D-1BDC-446A-8AE4-E5B75B437D9C}" type="pres">
      <dgm:prSet presAssocID="{866046A6-680E-4D57-A0E3-BFEAF424DF86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9736EF-3533-4664-9D55-7167BB1625DD}" type="pres">
      <dgm:prSet presAssocID="{9054D1D1-1FF5-4B9C-BBC8-54628676D9AF}" presName="sibTrans" presStyleCnt="0"/>
      <dgm:spPr/>
    </dgm:pt>
    <dgm:pt modelId="{AD9A3D08-2C59-4B36-A6A7-0816C04FD99D}" type="pres">
      <dgm:prSet presAssocID="{C5FFDEAD-D7D3-47CB-ABC4-0AF99A10B209}" presName="node" presStyleLbl="node1" presStyleIdx="3" presStyleCnt="9" custLinFactNeighborX="-754" custLinFactNeighborY="-66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4FA2C5-EDFE-4BB1-BEFB-87B51370E00B}" type="pres">
      <dgm:prSet presAssocID="{03A69CFB-0044-41C9-A2F8-6A2DF6F620AC}" presName="sibTrans" presStyleCnt="0"/>
      <dgm:spPr/>
    </dgm:pt>
    <dgm:pt modelId="{38E4EEBB-5B4D-477F-B087-D1BA9611F61A}" type="pres">
      <dgm:prSet presAssocID="{47690268-AD19-4F47-84B3-DE6FA6DBBE2E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9C0C37-651E-4D01-88A3-4C7E94877181}" type="pres">
      <dgm:prSet presAssocID="{14554505-F5AF-40F2-A3F3-F2E6B7D584E6}" presName="sibTrans" presStyleCnt="0"/>
      <dgm:spPr/>
    </dgm:pt>
    <dgm:pt modelId="{A1C9D7EE-C018-48F4-B30A-83A1DB9159DE}" type="pres">
      <dgm:prSet presAssocID="{A6FAE140-3C35-4176-B48F-1EB4B1653F22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909D05-C68C-46D7-8461-88C59D697C2D}" type="pres">
      <dgm:prSet presAssocID="{42E8E10A-56A5-471A-9573-245A0AE52BF6}" presName="sibTrans" presStyleCnt="0"/>
      <dgm:spPr/>
    </dgm:pt>
    <dgm:pt modelId="{6182526E-BFA6-4432-8911-4652F286ECB7}" type="pres">
      <dgm:prSet presAssocID="{23B6B644-CD4A-4E6B-A21E-8084E21283D1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20976F-0CAF-4CDF-A8A0-755CAFEBE2A7}" type="pres">
      <dgm:prSet presAssocID="{385D1AE3-0739-4E1E-8B28-AC9DE81AF397}" presName="sibTrans" presStyleCnt="0"/>
      <dgm:spPr/>
    </dgm:pt>
    <dgm:pt modelId="{3B98071C-71E3-4A75-99E5-CC8BAAF539B8}" type="pres">
      <dgm:prSet presAssocID="{7A982460-3E17-46CC-B322-52725EDEB836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1BEC92-329D-4942-AC9D-69F69CF2F7A0}" type="pres">
      <dgm:prSet presAssocID="{51D89253-BF1A-4DBB-92BF-8F56476187A9}" presName="sibTrans" presStyleCnt="0"/>
      <dgm:spPr/>
    </dgm:pt>
    <dgm:pt modelId="{2F4F504A-CD1B-48DE-BC70-FBD8AEBA6411}" type="pres">
      <dgm:prSet presAssocID="{B1586070-6F93-4100-9089-4FEA83C8EE89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83970F1-668C-4BFA-B295-E7F74783860A}" srcId="{BE675CCC-251C-4170-941A-1E8C08C5F8AD}" destId="{C5FFDEAD-D7D3-47CB-ABC4-0AF99A10B209}" srcOrd="3" destOrd="0" parTransId="{8DE7D077-877D-49A5-95ED-C81EBDE1E8A1}" sibTransId="{03A69CFB-0044-41C9-A2F8-6A2DF6F620AC}"/>
    <dgm:cxn modelId="{33C338C9-87B9-4F06-9DDC-C34D927E6411}" type="presOf" srcId="{C5FFDEAD-D7D3-47CB-ABC4-0AF99A10B209}" destId="{AD9A3D08-2C59-4B36-A6A7-0816C04FD99D}" srcOrd="0" destOrd="0" presId="urn:microsoft.com/office/officeart/2005/8/layout/default"/>
    <dgm:cxn modelId="{BDF18981-1D7D-4543-99A2-B4867E7CF8C8}" srcId="{BE675CCC-251C-4170-941A-1E8C08C5F8AD}" destId="{AB36FCEA-1AE2-4B7F-A347-49DC2A84BFDE}" srcOrd="0" destOrd="0" parTransId="{A805CEDC-42B4-45AE-8E5A-03D057A73C5C}" sibTransId="{ED8875C5-1A10-45C4-BE25-A9D6D69908E9}"/>
    <dgm:cxn modelId="{E10E4897-F61F-4EC6-8D70-246D7CD99027}" type="presOf" srcId="{23B6B644-CD4A-4E6B-A21E-8084E21283D1}" destId="{6182526E-BFA6-4432-8911-4652F286ECB7}" srcOrd="0" destOrd="0" presId="urn:microsoft.com/office/officeart/2005/8/layout/default"/>
    <dgm:cxn modelId="{3E65810D-DD4A-4166-B471-0F3193432803}" type="presOf" srcId="{866046A6-680E-4D57-A0E3-BFEAF424DF86}" destId="{211F5A2D-1BDC-446A-8AE4-E5B75B437D9C}" srcOrd="0" destOrd="0" presId="urn:microsoft.com/office/officeart/2005/8/layout/default"/>
    <dgm:cxn modelId="{9F2BDBCD-AE23-481E-9E9D-0627D1EF9F4F}" srcId="{BE675CCC-251C-4170-941A-1E8C08C5F8AD}" destId="{23B6B644-CD4A-4E6B-A21E-8084E21283D1}" srcOrd="6" destOrd="0" parTransId="{AD38513E-2F86-41FF-AACA-308CC098A84E}" sibTransId="{385D1AE3-0739-4E1E-8B28-AC9DE81AF397}"/>
    <dgm:cxn modelId="{0180FFE5-3E06-446F-9BE6-9F4EA5653903}" type="presOf" srcId="{A6FAE140-3C35-4176-B48F-1EB4B1653F22}" destId="{A1C9D7EE-C018-48F4-B30A-83A1DB9159DE}" srcOrd="0" destOrd="0" presId="urn:microsoft.com/office/officeart/2005/8/layout/default"/>
    <dgm:cxn modelId="{083DB939-112F-40DB-AED4-224042B4AD9A}" srcId="{BE675CCC-251C-4170-941A-1E8C08C5F8AD}" destId="{B1586070-6F93-4100-9089-4FEA83C8EE89}" srcOrd="8" destOrd="0" parTransId="{0C15E1CA-589D-496A-8C3B-D4B3E2282B3F}" sibTransId="{C4C93E72-184D-4636-B154-2E7E53A971B9}"/>
    <dgm:cxn modelId="{19CE77FF-DB8B-469F-A599-C7DF555128A6}" srcId="{BE675CCC-251C-4170-941A-1E8C08C5F8AD}" destId="{0C5BA557-74B9-4BB9-9E58-BDDFDA3F25B6}" srcOrd="1" destOrd="0" parTransId="{56B28107-EC23-4D62-997F-22862DD5FDC0}" sibTransId="{0152450F-66DF-4E7A-9C59-61F1D08DCD6D}"/>
    <dgm:cxn modelId="{0B0EF534-EA65-41E7-A4A4-BAE8024C98D3}" type="presOf" srcId="{47690268-AD19-4F47-84B3-DE6FA6DBBE2E}" destId="{38E4EEBB-5B4D-477F-B087-D1BA9611F61A}" srcOrd="0" destOrd="0" presId="urn:microsoft.com/office/officeart/2005/8/layout/default"/>
    <dgm:cxn modelId="{F34153F0-919A-4BBD-A5FD-7E342A1BBEC0}" type="presOf" srcId="{7A982460-3E17-46CC-B322-52725EDEB836}" destId="{3B98071C-71E3-4A75-99E5-CC8BAAF539B8}" srcOrd="0" destOrd="0" presId="urn:microsoft.com/office/officeart/2005/8/layout/default"/>
    <dgm:cxn modelId="{21900A4F-1212-4740-867F-054B461AD21F}" type="presOf" srcId="{BE675CCC-251C-4170-941A-1E8C08C5F8AD}" destId="{C105B914-4104-4818-8E4B-120967690E80}" srcOrd="0" destOrd="0" presId="urn:microsoft.com/office/officeart/2005/8/layout/default"/>
    <dgm:cxn modelId="{AF15E5D3-B10C-47A8-8425-673FDFC9409E}" type="presOf" srcId="{AB36FCEA-1AE2-4B7F-A347-49DC2A84BFDE}" destId="{6387C9E3-B3BE-47FC-AC91-AF06C4F02221}" srcOrd="0" destOrd="0" presId="urn:microsoft.com/office/officeart/2005/8/layout/default"/>
    <dgm:cxn modelId="{0F51BFBC-5931-4CB1-BCE4-BD9AF079364E}" type="presOf" srcId="{B1586070-6F93-4100-9089-4FEA83C8EE89}" destId="{2F4F504A-CD1B-48DE-BC70-FBD8AEBA6411}" srcOrd="0" destOrd="0" presId="urn:microsoft.com/office/officeart/2005/8/layout/default"/>
    <dgm:cxn modelId="{E4DEFAFF-00BA-41D7-AB3B-F095DCF5C5ED}" srcId="{BE675CCC-251C-4170-941A-1E8C08C5F8AD}" destId="{866046A6-680E-4D57-A0E3-BFEAF424DF86}" srcOrd="2" destOrd="0" parTransId="{7AFAD422-4426-4977-87AE-15FA614C5A2B}" sibTransId="{9054D1D1-1FF5-4B9C-BBC8-54628676D9AF}"/>
    <dgm:cxn modelId="{10BFAC46-5690-4F65-B607-CC194C716BD4}" srcId="{BE675CCC-251C-4170-941A-1E8C08C5F8AD}" destId="{7A982460-3E17-46CC-B322-52725EDEB836}" srcOrd="7" destOrd="0" parTransId="{C738A154-2248-4904-8E35-E2B65A754AB9}" sibTransId="{51D89253-BF1A-4DBB-92BF-8F56476187A9}"/>
    <dgm:cxn modelId="{45023E7A-6B35-434A-B597-52C96F71005B}" type="presOf" srcId="{0C5BA557-74B9-4BB9-9E58-BDDFDA3F25B6}" destId="{D57D1E0E-D4E5-4DD3-BF1D-B6E014133F0A}" srcOrd="0" destOrd="0" presId="urn:microsoft.com/office/officeart/2005/8/layout/default"/>
    <dgm:cxn modelId="{ECE5ED13-98BD-4104-90D4-35199DD46A41}" srcId="{BE675CCC-251C-4170-941A-1E8C08C5F8AD}" destId="{47690268-AD19-4F47-84B3-DE6FA6DBBE2E}" srcOrd="4" destOrd="0" parTransId="{D4B387C0-34E4-4939-882B-6D9C2155DFD1}" sibTransId="{14554505-F5AF-40F2-A3F3-F2E6B7D584E6}"/>
    <dgm:cxn modelId="{94651197-0689-4025-9AC2-E83C3369CD5E}" srcId="{BE675CCC-251C-4170-941A-1E8C08C5F8AD}" destId="{A6FAE140-3C35-4176-B48F-1EB4B1653F22}" srcOrd="5" destOrd="0" parTransId="{DDB2AC40-F342-4C27-AEE0-40450A456499}" sibTransId="{42E8E10A-56A5-471A-9573-245A0AE52BF6}"/>
    <dgm:cxn modelId="{B2DAF8E1-3CE3-411E-9FD4-8626523690B1}" type="presParOf" srcId="{C105B914-4104-4818-8E4B-120967690E80}" destId="{6387C9E3-B3BE-47FC-AC91-AF06C4F02221}" srcOrd="0" destOrd="0" presId="urn:microsoft.com/office/officeart/2005/8/layout/default"/>
    <dgm:cxn modelId="{D118390F-9F61-484F-8EA7-B0D26D203D6D}" type="presParOf" srcId="{C105B914-4104-4818-8E4B-120967690E80}" destId="{36C1FC1E-CA26-4D86-8160-DD7CD270588B}" srcOrd="1" destOrd="0" presId="urn:microsoft.com/office/officeart/2005/8/layout/default"/>
    <dgm:cxn modelId="{86A9236A-1E85-4A3D-B982-B74A5CC0AFC7}" type="presParOf" srcId="{C105B914-4104-4818-8E4B-120967690E80}" destId="{D57D1E0E-D4E5-4DD3-BF1D-B6E014133F0A}" srcOrd="2" destOrd="0" presId="urn:microsoft.com/office/officeart/2005/8/layout/default"/>
    <dgm:cxn modelId="{443C5D20-553D-4509-A582-2D722BCAF142}" type="presParOf" srcId="{C105B914-4104-4818-8E4B-120967690E80}" destId="{CFB56E3D-3D26-49E1-9C72-C18358D3EB44}" srcOrd="3" destOrd="0" presId="urn:microsoft.com/office/officeart/2005/8/layout/default"/>
    <dgm:cxn modelId="{4F200C79-7773-40F4-AF35-CD97A7DEBA46}" type="presParOf" srcId="{C105B914-4104-4818-8E4B-120967690E80}" destId="{211F5A2D-1BDC-446A-8AE4-E5B75B437D9C}" srcOrd="4" destOrd="0" presId="urn:microsoft.com/office/officeart/2005/8/layout/default"/>
    <dgm:cxn modelId="{52C0ED28-C4C8-4FB5-A33E-8AC62842BB6C}" type="presParOf" srcId="{C105B914-4104-4818-8E4B-120967690E80}" destId="{A29736EF-3533-4664-9D55-7167BB1625DD}" srcOrd="5" destOrd="0" presId="urn:microsoft.com/office/officeart/2005/8/layout/default"/>
    <dgm:cxn modelId="{EF5FB309-FBAB-43F2-ABF9-83F64719E526}" type="presParOf" srcId="{C105B914-4104-4818-8E4B-120967690E80}" destId="{AD9A3D08-2C59-4B36-A6A7-0816C04FD99D}" srcOrd="6" destOrd="0" presId="urn:microsoft.com/office/officeart/2005/8/layout/default"/>
    <dgm:cxn modelId="{4C3E0AC3-C13A-4B7A-AC73-127E398887C8}" type="presParOf" srcId="{C105B914-4104-4818-8E4B-120967690E80}" destId="{2A4FA2C5-EDFE-4BB1-BEFB-87B51370E00B}" srcOrd="7" destOrd="0" presId="urn:microsoft.com/office/officeart/2005/8/layout/default"/>
    <dgm:cxn modelId="{7A0F12B8-7CD1-4AF8-A973-D875EE85E2DF}" type="presParOf" srcId="{C105B914-4104-4818-8E4B-120967690E80}" destId="{38E4EEBB-5B4D-477F-B087-D1BA9611F61A}" srcOrd="8" destOrd="0" presId="urn:microsoft.com/office/officeart/2005/8/layout/default"/>
    <dgm:cxn modelId="{F8A7D3CA-113A-4620-9754-A22203CBC5FA}" type="presParOf" srcId="{C105B914-4104-4818-8E4B-120967690E80}" destId="{149C0C37-651E-4D01-88A3-4C7E94877181}" srcOrd="9" destOrd="0" presId="urn:microsoft.com/office/officeart/2005/8/layout/default"/>
    <dgm:cxn modelId="{D4EB4409-A6D4-46F5-B69A-CD1E4BC9BBBC}" type="presParOf" srcId="{C105B914-4104-4818-8E4B-120967690E80}" destId="{A1C9D7EE-C018-48F4-B30A-83A1DB9159DE}" srcOrd="10" destOrd="0" presId="urn:microsoft.com/office/officeart/2005/8/layout/default"/>
    <dgm:cxn modelId="{BBD3B04B-77B9-40F9-BC5F-95E76EB527C0}" type="presParOf" srcId="{C105B914-4104-4818-8E4B-120967690E80}" destId="{71909D05-C68C-46D7-8461-88C59D697C2D}" srcOrd="11" destOrd="0" presId="urn:microsoft.com/office/officeart/2005/8/layout/default"/>
    <dgm:cxn modelId="{98546CB4-7CBE-4B8A-8892-421C9340306A}" type="presParOf" srcId="{C105B914-4104-4818-8E4B-120967690E80}" destId="{6182526E-BFA6-4432-8911-4652F286ECB7}" srcOrd="12" destOrd="0" presId="urn:microsoft.com/office/officeart/2005/8/layout/default"/>
    <dgm:cxn modelId="{218FAD5B-6270-433C-BD31-65424DF6D931}" type="presParOf" srcId="{C105B914-4104-4818-8E4B-120967690E80}" destId="{C620976F-0CAF-4CDF-A8A0-755CAFEBE2A7}" srcOrd="13" destOrd="0" presId="urn:microsoft.com/office/officeart/2005/8/layout/default"/>
    <dgm:cxn modelId="{379C0200-C9EA-4BD9-95E4-F77853B3E1F2}" type="presParOf" srcId="{C105B914-4104-4818-8E4B-120967690E80}" destId="{3B98071C-71E3-4A75-99E5-CC8BAAF539B8}" srcOrd="14" destOrd="0" presId="urn:microsoft.com/office/officeart/2005/8/layout/default"/>
    <dgm:cxn modelId="{A877DCE2-9C5C-41A7-AACF-C9116FCD68F4}" type="presParOf" srcId="{C105B914-4104-4818-8E4B-120967690E80}" destId="{941BEC92-329D-4942-AC9D-69F69CF2F7A0}" srcOrd="15" destOrd="0" presId="urn:microsoft.com/office/officeart/2005/8/layout/default"/>
    <dgm:cxn modelId="{C844FBA3-9EBD-4768-AEF5-74F1CDA77FFD}" type="presParOf" srcId="{C105B914-4104-4818-8E4B-120967690E80}" destId="{2F4F504A-CD1B-48DE-BC70-FBD8AEBA6411}" srcOrd="1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952A687-4877-464B-B1F9-1FB9514B57D8}" type="doc">
      <dgm:prSet loTypeId="urn:microsoft.com/office/officeart/2005/8/layout/list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31F534A8-107F-451C-99E4-A89B0D4A23BC}">
      <dgm:prSet phldrT="[Текст]" custT="1"/>
      <dgm:spPr/>
      <dgm:t>
        <a:bodyPr/>
        <a:lstStyle/>
        <a:p>
          <a:r>
            <a:rPr lang="ru-RU" sz="1800" dirty="0" smtClean="0">
              <a:solidFill>
                <a:srgbClr val="002060"/>
              </a:solidFill>
            </a:rPr>
            <a:t>Отдышка</a:t>
          </a:r>
          <a:endParaRPr lang="ru-RU" sz="1800" dirty="0">
            <a:solidFill>
              <a:srgbClr val="002060"/>
            </a:solidFill>
          </a:endParaRPr>
        </a:p>
      </dgm:t>
    </dgm:pt>
    <dgm:pt modelId="{BD082DEC-DA65-4F77-B328-087D5D9F5923}" type="parTrans" cxnId="{2D4D81EE-48B1-4793-877D-2579F48D8D95}">
      <dgm:prSet/>
      <dgm:spPr/>
      <dgm:t>
        <a:bodyPr/>
        <a:lstStyle/>
        <a:p>
          <a:endParaRPr lang="ru-RU"/>
        </a:p>
      </dgm:t>
    </dgm:pt>
    <dgm:pt modelId="{D083CC0C-A7B4-49D2-99F3-3F06810AFE4A}" type="sibTrans" cxnId="{2D4D81EE-48B1-4793-877D-2579F48D8D95}">
      <dgm:prSet/>
      <dgm:spPr/>
      <dgm:t>
        <a:bodyPr/>
        <a:lstStyle/>
        <a:p>
          <a:endParaRPr lang="ru-RU"/>
        </a:p>
      </dgm:t>
    </dgm:pt>
    <dgm:pt modelId="{EAFA5EB5-0548-4779-A7D8-E586BC0AFE70}">
      <dgm:prSet phldrT="[Текст]" custT="1"/>
      <dgm:spPr/>
      <dgm:t>
        <a:bodyPr/>
        <a:lstStyle/>
        <a:p>
          <a:r>
            <a:rPr lang="ru-RU" sz="1800" dirty="0" smtClean="0">
              <a:solidFill>
                <a:srgbClr val="002060"/>
              </a:solidFill>
            </a:rPr>
            <a:t>Покраснение лица</a:t>
          </a:r>
          <a:endParaRPr lang="ru-RU" sz="1800" dirty="0">
            <a:solidFill>
              <a:srgbClr val="002060"/>
            </a:solidFill>
          </a:endParaRPr>
        </a:p>
      </dgm:t>
    </dgm:pt>
    <dgm:pt modelId="{AD3E4483-D5AD-4BFB-AA92-8519212FCD07}" type="parTrans" cxnId="{F37E3682-95CD-4AD8-98C3-1995662FB84E}">
      <dgm:prSet/>
      <dgm:spPr/>
      <dgm:t>
        <a:bodyPr/>
        <a:lstStyle/>
        <a:p>
          <a:endParaRPr lang="ru-RU"/>
        </a:p>
      </dgm:t>
    </dgm:pt>
    <dgm:pt modelId="{ECC17F17-21CF-4A38-92C4-C1578C82E72B}" type="sibTrans" cxnId="{F37E3682-95CD-4AD8-98C3-1995662FB84E}">
      <dgm:prSet/>
      <dgm:spPr/>
      <dgm:t>
        <a:bodyPr/>
        <a:lstStyle/>
        <a:p>
          <a:endParaRPr lang="ru-RU"/>
        </a:p>
      </dgm:t>
    </dgm:pt>
    <dgm:pt modelId="{FFCCF1F4-857A-4221-BFD2-2666D49DC413}">
      <dgm:prSet phldrT="[Текст]" custT="1"/>
      <dgm:spPr/>
      <dgm:t>
        <a:bodyPr/>
        <a:lstStyle/>
        <a:p>
          <a:r>
            <a:rPr lang="ru-RU" sz="1800" dirty="0" smtClean="0">
              <a:solidFill>
                <a:srgbClr val="002060"/>
              </a:solidFill>
            </a:rPr>
            <a:t>Ухудшение координации движений</a:t>
          </a:r>
          <a:endParaRPr lang="ru-RU" sz="1800" dirty="0">
            <a:solidFill>
              <a:srgbClr val="002060"/>
            </a:solidFill>
          </a:endParaRPr>
        </a:p>
      </dgm:t>
    </dgm:pt>
    <dgm:pt modelId="{3A1E6934-2128-43CF-A16B-51D54D83C718}" type="parTrans" cxnId="{F178BA7D-7533-4E6F-8A27-616045E4FADA}">
      <dgm:prSet/>
      <dgm:spPr/>
      <dgm:t>
        <a:bodyPr/>
        <a:lstStyle/>
        <a:p>
          <a:endParaRPr lang="ru-RU"/>
        </a:p>
      </dgm:t>
    </dgm:pt>
    <dgm:pt modelId="{5C297CA0-F06B-42C6-9A56-F9750A47DBCD}" type="sibTrans" cxnId="{F178BA7D-7533-4E6F-8A27-616045E4FADA}">
      <dgm:prSet/>
      <dgm:spPr/>
      <dgm:t>
        <a:bodyPr/>
        <a:lstStyle/>
        <a:p>
          <a:endParaRPr lang="ru-RU"/>
        </a:p>
      </dgm:t>
    </dgm:pt>
    <dgm:pt modelId="{193096F2-FCED-4349-995D-ED15CC97B45D}">
      <dgm:prSet phldrT="[Текст]" custT="1"/>
      <dgm:spPr/>
      <dgm:t>
        <a:bodyPr/>
        <a:lstStyle/>
        <a:p>
          <a:r>
            <a:rPr lang="ru-RU" sz="1800" dirty="0" smtClean="0">
              <a:solidFill>
                <a:srgbClr val="002060"/>
              </a:solidFill>
            </a:rPr>
            <a:t>Усиленное потоотделение </a:t>
          </a:r>
          <a:endParaRPr lang="ru-RU" sz="1800" dirty="0">
            <a:solidFill>
              <a:srgbClr val="002060"/>
            </a:solidFill>
          </a:endParaRPr>
        </a:p>
      </dgm:t>
    </dgm:pt>
    <dgm:pt modelId="{A36485F5-B34B-4F5A-A7AD-B413156AFED4}" type="parTrans" cxnId="{DD050BEF-DAF2-4F48-B163-28E6E6A801C9}">
      <dgm:prSet/>
      <dgm:spPr/>
      <dgm:t>
        <a:bodyPr/>
        <a:lstStyle/>
        <a:p>
          <a:endParaRPr lang="ru-RU"/>
        </a:p>
      </dgm:t>
    </dgm:pt>
    <dgm:pt modelId="{EEB86665-3D64-4146-9EB4-0F33E627DF96}" type="sibTrans" cxnId="{DD050BEF-DAF2-4F48-B163-28E6E6A801C9}">
      <dgm:prSet/>
      <dgm:spPr/>
      <dgm:t>
        <a:bodyPr/>
        <a:lstStyle/>
        <a:p>
          <a:endParaRPr lang="ru-RU"/>
        </a:p>
      </dgm:t>
    </dgm:pt>
    <dgm:pt modelId="{95CB7DCC-45D2-41F4-ADE8-CBFDA8B050D4}">
      <dgm:prSet phldrT="[Текст]" custT="1"/>
      <dgm:spPr/>
      <dgm:t>
        <a:bodyPr/>
        <a:lstStyle/>
        <a:p>
          <a:r>
            <a:rPr lang="ru-RU" sz="1800" dirty="0" smtClean="0">
              <a:solidFill>
                <a:srgbClr val="002060"/>
              </a:solidFill>
            </a:rPr>
            <a:t>Головокружение </a:t>
          </a:r>
          <a:endParaRPr lang="ru-RU" sz="1800" dirty="0">
            <a:solidFill>
              <a:srgbClr val="002060"/>
            </a:solidFill>
          </a:endParaRPr>
        </a:p>
      </dgm:t>
    </dgm:pt>
    <dgm:pt modelId="{45C72BA7-7E20-44D3-A89B-E8428AD360FE}" type="parTrans" cxnId="{83E1DC7F-FCFD-4CCD-A205-036FD8A75DF4}">
      <dgm:prSet/>
      <dgm:spPr/>
      <dgm:t>
        <a:bodyPr/>
        <a:lstStyle/>
        <a:p>
          <a:endParaRPr lang="ru-RU"/>
        </a:p>
      </dgm:t>
    </dgm:pt>
    <dgm:pt modelId="{7D18317F-4074-4951-BABE-B638E6B6D61B}" type="sibTrans" cxnId="{83E1DC7F-FCFD-4CCD-A205-036FD8A75DF4}">
      <dgm:prSet/>
      <dgm:spPr/>
      <dgm:t>
        <a:bodyPr/>
        <a:lstStyle/>
        <a:p>
          <a:endParaRPr lang="ru-RU"/>
        </a:p>
      </dgm:t>
    </dgm:pt>
    <dgm:pt modelId="{91A03388-C661-4BB7-BFC0-5DA853819D8C}">
      <dgm:prSet phldrT="[Текст]" custT="1"/>
      <dgm:spPr/>
      <dgm:t>
        <a:bodyPr/>
        <a:lstStyle/>
        <a:p>
          <a:r>
            <a:rPr lang="ru-RU" sz="1800" dirty="0" smtClean="0">
              <a:solidFill>
                <a:srgbClr val="002060"/>
              </a:solidFill>
            </a:rPr>
            <a:t>Усталость </a:t>
          </a:r>
          <a:endParaRPr lang="ru-RU" sz="1800" dirty="0">
            <a:solidFill>
              <a:srgbClr val="002060"/>
            </a:solidFill>
          </a:endParaRPr>
        </a:p>
      </dgm:t>
    </dgm:pt>
    <dgm:pt modelId="{16FBFBA3-E62B-4018-A624-2F954E2E4325}" type="parTrans" cxnId="{9251A7BA-11E4-41E8-B898-EDB574E75CE5}">
      <dgm:prSet/>
      <dgm:spPr/>
      <dgm:t>
        <a:bodyPr/>
        <a:lstStyle/>
        <a:p>
          <a:endParaRPr lang="ru-RU"/>
        </a:p>
      </dgm:t>
    </dgm:pt>
    <dgm:pt modelId="{C4583763-1A23-4C16-9F2E-91A5058ADF80}" type="sibTrans" cxnId="{9251A7BA-11E4-41E8-B898-EDB574E75CE5}">
      <dgm:prSet/>
      <dgm:spPr/>
      <dgm:t>
        <a:bodyPr/>
        <a:lstStyle/>
        <a:p>
          <a:endParaRPr lang="ru-RU"/>
        </a:p>
      </dgm:t>
    </dgm:pt>
    <dgm:pt modelId="{8B8C27A0-C117-4BB0-9E7F-1DF3D57E727F}" type="pres">
      <dgm:prSet presAssocID="{F952A687-4877-464B-B1F9-1FB9514B57D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AA762D5-FF77-4DE0-9813-F51163F0235A}" type="pres">
      <dgm:prSet presAssocID="{31F534A8-107F-451C-99E4-A89B0D4A23BC}" presName="parentLin" presStyleCnt="0"/>
      <dgm:spPr/>
    </dgm:pt>
    <dgm:pt modelId="{91D11EFE-2685-4D5B-B1BE-A7E633018F1C}" type="pres">
      <dgm:prSet presAssocID="{31F534A8-107F-451C-99E4-A89B0D4A23BC}" presName="parentLeftMargin" presStyleLbl="node1" presStyleIdx="0" presStyleCnt="6"/>
      <dgm:spPr/>
      <dgm:t>
        <a:bodyPr/>
        <a:lstStyle/>
        <a:p>
          <a:endParaRPr lang="ru-RU"/>
        </a:p>
      </dgm:t>
    </dgm:pt>
    <dgm:pt modelId="{5967CA63-E230-45DB-93D2-570FE2449990}" type="pres">
      <dgm:prSet presAssocID="{31F534A8-107F-451C-99E4-A89B0D4A23BC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5B7063-EDCA-4E85-AE4F-53A81F068A3B}" type="pres">
      <dgm:prSet presAssocID="{31F534A8-107F-451C-99E4-A89B0D4A23BC}" presName="negativeSpace" presStyleCnt="0"/>
      <dgm:spPr/>
    </dgm:pt>
    <dgm:pt modelId="{C9E1167F-8E03-4F43-9E06-752DB3B85CCC}" type="pres">
      <dgm:prSet presAssocID="{31F534A8-107F-451C-99E4-A89B0D4A23BC}" presName="childText" presStyleLbl="conFgAcc1" presStyleIdx="0" presStyleCnt="6">
        <dgm:presLayoutVars>
          <dgm:bulletEnabled val="1"/>
        </dgm:presLayoutVars>
      </dgm:prSet>
      <dgm:spPr/>
    </dgm:pt>
    <dgm:pt modelId="{BC23813B-DABB-465F-8957-32149B96A9B4}" type="pres">
      <dgm:prSet presAssocID="{D083CC0C-A7B4-49D2-99F3-3F06810AFE4A}" presName="spaceBetweenRectangles" presStyleCnt="0"/>
      <dgm:spPr/>
    </dgm:pt>
    <dgm:pt modelId="{0E7AC47C-6D4A-4656-9E11-EDD6B5B07E66}" type="pres">
      <dgm:prSet presAssocID="{EAFA5EB5-0548-4779-A7D8-E586BC0AFE70}" presName="parentLin" presStyleCnt="0"/>
      <dgm:spPr/>
    </dgm:pt>
    <dgm:pt modelId="{82319F4D-2CA5-4D4C-B81D-5DB5D117BDAB}" type="pres">
      <dgm:prSet presAssocID="{EAFA5EB5-0548-4779-A7D8-E586BC0AFE70}" presName="parentLeftMargin" presStyleLbl="node1" presStyleIdx="0" presStyleCnt="6"/>
      <dgm:spPr/>
      <dgm:t>
        <a:bodyPr/>
        <a:lstStyle/>
        <a:p>
          <a:endParaRPr lang="ru-RU"/>
        </a:p>
      </dgm:t>
    </dgm:pt>
    <dgm:pt modelId="{514618BC-480A-4AA9-A33E-D6384728624D}" type="pres">
      <dgm:prSet presAssocID="{EAFA5EB5-0548-4779-A7D8-E586BC0AFE70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D7C9DF-CDBF-4AC1-9D6B-E704AD10E5F6}" type="pres">
      <dgm:prSet presAssocID="{EAFA5EB5-0548-4779-A7D8-E586BC0AFE70}" presName="negativeSpace" presStyleCnt="0"/>
      <dgm:spPr/>
    </dgm:pt>
    <dgm:pt modelId="{82BFF957-FAD7-418C-9183-C239B0017754}" type="pres">
      <dgm:prSet presAssocID="{EAFA5EB5-0548-4779-A7D8-E586BC0AFE70}" presName="childText" presStyleLbl="conFgAcc1" presStyleIdx="1" presStyleCnt="6">
        <dgm:presLayoutVars>
          <dgm:bulletEnabled val="1"/>
        </dgm:presLayoutVars>
      </dgm:prSet>
      <dgm:spPr/>
    </dgm:pt>
    <dgm:pt modelId="{61755C88-4F10-4E93-BB13-5E5C9DD4F8DC}" type="pres">
      <dgm:prSet presAssocID="{ECC17F17-21CF-4A38-92C4-C1578C82E72B}" presName="spaceBetweenRectangles" presStyleCnt="0"/>
      <dgm:spPr/>
    </dgm:pt>
    <dgm:pt modelId="{15AB9971-448B-4CAB-BF52-1B86A731434A}" type="pres">
      <dgm:prSet presAssocID="{193096F2-FCED-4349-995D-ED15CC97B45D}" presName="parentLin" presStyleCnt="0"/>
      <dgm:spPr/>
    </dgm:pt>
    <dgm:pt modelId="{D43EA9F1-73FA-499B-83EE-B24A6CDB9C99}" type="pres">
      <dgm:prSet presAssocID="{193096F2-FCED-4349-995D-ED15CC97B45D}" presName="parentLeftMargin" presStyleLbl="node1" presStyleIdx="1" presStyleCnt="6"/>
      <dgm:spPr/>
      <dgm:t>
        <a:bodyPr/>
        <a:lstStyle/>
        <a:p>
          <a:endParaRPr lang="ru-RU"/>
        </a:p>
      </dgm:t>
    </dgm:pt>
    <dgm:pt modelId="{B8150A04-9358-4D2B-A020-35E022F4273B}" type="pres">
      <dgm:prSet presAssocID="{193096F2-FCED-4349-995D-ED15CC97B45D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BD045F-9E22-44F0-A635-449EC504956D}" type="pres">
      <dgm:prSet presAssocID="{193096F2-FCED-4349-995D-ED15CC97B45D}" presName="negativeSpace" presStyleCnt="0"/>
      <dgm:spPr/>
    </dgm:pt>
    <dgm:pt modelId="{041A2654-C54B-4B55-8E0C-A27EDDBF9046}" type="pres">
      <dgm:prSet presAssocID="{193096F2-FCED-4349-995D-ED15CC97B45D}" presName="childText" presStyleLbl="conFgAcc1" presStyleIdx="2" presStyleCnt="6">
        <dgm:presLayoutVars>
          <dgm:bulletEnabled val="1"/>
        </dgm:presLayoutVars>
      </dgm:prSet>
      <dgm:spPr/>
    </dgm:pt>
    <dgm:pt modelId="{C31E8DBA-97C0-43FB-9C3A-70F0AB666B4A}" type="pres">
      <dgm:prSet presAssocID="{EEB86665-3D64-4146-9EB4-0F33E627DF96}" presName="spaceBetweenRectangles" presStyleCnt="0"/>
      <dgm:spPr/>
    </dgm:pt>
    <dgm:pt modelId="{425DA329-CF1E-43DB-A3EB-33720F10D635}" type="pres">
      <dgm:prSet presAssocID="{FFCCF1F4-857A-4221-BFD2-2666D49DC413}" presName="parentLin" presStyleCnt="0"/>
      <dgm:spPr/>
    </dgm:pt>
    <dgm:pt modelId="{B958C58E-53E9-4467-9D29-5A60E8D7CB87}" type="pres">
      <dgm:prSet presAssocID="{FFCCF1F4-857A-4221-BFD2-2666D49DC413}" presName="parentLeftMargin" presStyleLbl="node1" presStyleIdx="2" presStyleCnt="6"/>
      <dgm:spPr/>
      <dgm:t>
        <a:bodyPr/>
        <a:lstStyle/>
        <a:p>
          <a:endParaRPr lang="ru-RU"/>
        </a:p>
      </dgm:t>
    </dgm:pt>
    <dgm:pt modelId="{61848B8E-EB1A-4CC8-9EE7-1199426A1A53}" type="pres">
      <dgm:prSet presAssocID="{FFCCF1F4-857A-4221-BFD2-2666D49DC413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99BB2A-8911-4DC8-9DE5-21D00F55F9D1}" type="pres">
      <dgm:prSet presAssocID="{FFCCF1F4-857A-4221-BFD2-2666D49DC413}" presName="negativeSpace" presStyleCnt="0"/>
      <dgm:spPr/>
    </dgm:pt>
    <dgm:pt modelId="{0BD1B7C1-1097-4636-B180-688F2FC434F1}" type="pres">
      <dgm:prSet presAssocID="{FFCCF1F4-857A-4221-BFD2-2666D49DC413}" presName="childText" presStyleLbl="conFgAcc1" presStyleIdx="3" presStyleCnt="6">
        <dgm:presLayoutVars>
          <dgm:bulletEnabled val="1"/>
        </dgm:presLayoutVars>
      </dgm:prSet>
      <dgm:spPr/>
    </dgm:pt>
    <dgm:pt modelId="{87C65950-957B-4EB8-A7C1-01832EB1FDC6}" type="pres">
      <dgm:prSet presAssocID="{5C297CA0-F06B-42C6-9A56-F9750A47DBCD}" presName="spaceBetweenRectangles" presStyleCnt="0"/>
      <dgm:spPr/>
    </dgm:pt>
    <dgm:pt modelId="{B69CBEA5-F2CB-4843-9531-26816CFC7595}" type="pres">
      <dgm:prSet presAssocID="{95CB7DCC-45D2-41F4-ADE8-CBFDA8B050D4}" presName="parentLin" presStyleCnt="0"/>
      <dgm:spPr/>
    </dgm:pt>
    <dgm:pt modelId="{5B452CEC-9B8D-4297-BC89-70C8741EF278}" type="pres">
      <dgm:prSet presAssocID="{95CB7DCC-45D2-41F4-ADE8-CBFDA8B050D4}" presName="parentLeftMargin" presStyleLbl="node1" presStyleIdx="3" presStyleCnt="6"/>
      <dgm:spPr/>
      <dgm:t>
        <a:bodyPr/>
        <a:lstStyle/>
        <a:p>
          <a:endParaRPr lang="ru-RU"/>
        </a:p>
      </dgm:t>
    </dgm:pt>
    <dgm:pt modelId="{0E367732-7BFA-49A4-9D36-31CC12532D30}" type="pres">
      <dgm:prSet presAssocID="{95CB7DCC-45D2-41F4-ADE8-CBFDA8B050D4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72B148-B1DB-4C79-AC93-7B955D688FB0}" type="pres">
      <dgm:prSet presAssocID="{95CB7DCC-45D2-41F4-ADE8-CBFDA8B050D4}" presName="negativeSpace" presStyleCnt="0"/>
      <dgm:spPr/>
    </dgm:pt>
    <dgm:pt modelId="{9EC7A808-D69C-4CE0-B39A-5FC793E0435E}" type="pres">
      <dgm:prSet presAssocID="{95CB7DCC-45D2-41F4-ADE8-CBFDA8B050D4}" presName="childText" presStyleLbl="conFgAcc1" presStyleIdx="4" presStyleCnt="6">
        <dgm:presLayoutVars>
          <dgm:bulletEnabled val="1"/>
        </dgm:presLayoutVars>
      </dgm:prSet>
      <dgm:spPr/>
    </dgm:pt>
    <dgm:pt modelId="{541B87D4-A68E-49E8-88EB-6230D46EDBA8}" type="pres">
      <dgm:prSet presAssocID="{7D18317F-4074-4951-BABE-B638E6B6D61B}" presName="spaceBetweenRectangles" presStyleCnt="0"/>
      <dgm:spPr/>
    </dgm:pt>
    <dgm:pt modelId="{39C267C5-421A-49E6-88C4-A9AC3DF76A6F}" type="pres">
      <dgm:prSet presAssocID="{91A03388-C661-4BB7-BFC0-5DA853819D8C}" presName="parentLin" presStyleCnt="0"/>
      <dgm:spPr/>
    </dgm:pt>
    <dgm:pt modelId="{ED2D6FDF-58BE-4C3D-9703-C25A26F76C8D}" type="pres">
      <dgm:prSet presAssocID="{91A03388-C661-4BB7-BFC0-5DA853819D8C}" presName="parentLeftMargin" presStyleLbl="node1" presStyleIdx="4" presStyleCnt="6"/>
      <dgm:spPr/>
      <dgm:t>
        <a:bodyPr/>
        <a:lstStyle/>
        <a:p>
          <a:endParaRPr lang="ru-RU"/>
        </a:p>
      </dgm:t>
    </dgm:pt>
    <dgm:pt modelId="{50D3C2E1-F8A0-435C-910B-3029FAF4B07B}" type="pres">
      <dgm:prSet presAssocID="{91A03388-C661-4BB7-BFC0-5DA853819D8C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2BFFB4-9F45-4087-800B-A3E460830111}" type="pres">
      <dgm:prSet presAssocID="{91A03388-C661-4BB7-BFC0-5DA853819D8C}" presName="negativeSpace" presStyleCnt="0"/>
      <dgm:spPr/>
    </dgm:pt>
    <dgm:pt modelId="{C02430B0-0851-4667-A488-FB9D49B16AE1}" type="pres">
      <dgm:prSet presAssocID="{91A03388-C661-4BB7-BFC0-5DA853819D8C}" presName="childText" presStyleLbl="conFgAcc1" presStyleIdx="5" presStyleCnt="6">
        <dgm:presLayoutVars>
          <dgm:bulletEnabled val="1"/>
        </dgm:presLayoutVars>
      </dgm:prSet>
      <dgm:spPr/>
    </dgm:pt>
  </dgm:ptLst>
  <dgm:cxnLst>
    <dgm:cxn modelId="{2A52F2F5-DD66-41DC-9E71-ECA314461DF9}" type="presOf" srcId="{F952A687-4877-464B-B1F9-1FB9514B57D8}" destId="{8B8C27A0-C117-4BB0-9E7F-1DF3D57E727F}" srcOrd="0" destOrd="0" presId="urn:microsoft.com/office/officeart/2005/8/layout/list1"/>
    <dgm:cxn modelId="{3967F2B8-3F20-4722-AB79-FA5D18E8CA60}" type="presOf" srcId="{EAFA5EB5-0548-4779-A7D8-E586BC0AFE70}" destId="{82319F4D-2CA5-4D4C-B81D-5DB5D117BDAB}" srcOrd="0" destOrd="0" presId="urn:microsoft.com/office/officeart/2005/8/layout/list1"/>
    <dgm:cxn modelId="{E819B2A7-DFC7-479B-BCC4-F75CC0A250E5}" type="presOf" srcId="{193096F2-FCED-4349-995D-ED15CC97B45D}" destId="{B8150A04-9358-4D2B-A020-35E022F4273B}" srcOrd="1" destOrd="0" presId="urn:microsoft.com/office/officeart/2005/8/layout/list1"/>
    <dgm:cxn modelId="{2951F47D-9427-449A-96CE-2E886631DAAE}" type="presOf" srcId="{31F534A8-107F-451C-99E4-A89B0D4A23BC}" destId="{91D11EFE-2685-4D5B-B1BE-A7E633018F1C}" srcOrd="0" destOrd="0" presId="urn:microsoft.com/office/officeart/2005/8/layout/list1"/>
    <dgm:cxn modelId="{4E5DCD40-CC34-4A28-BB19-96570FE815C1}" type="presOf" srcId="{FFCCF1F4-857A-4221-BFD2-2666D49DC413}" destId="{61848B8E-EB1A-4CC8-9EE7-1199426A1A53}" srcOrd="1" destOrd="0" presId="urn:microsoft.com/office/officeart/2005/8/layout/list1"/>
    <dgm:cxn modelId="{2D4D81EE-48B1-4793-877D-2579F48D8D95}" srcId="{F952A687-4877-464B-B1F9-1FB9514B57D8}" destId="{31F534A8-107F-451C-99E4-A89B0D4A23BC}" srcOrd="0" destOrd="0" parTransId="{BD082DEC-DA65-4F77-B328-087D5D9F5923}" sibTransId="{D083CC0C-A7B4-49D2-99F3-3F06810AFE4A}"/>
    <dgm:cxn modelId="{32ACCBAD-7B17-40DC-AF33-F111CBDB9F6D}" type="presOf" srcId="{91A03388-C661-4BB7-BFC0-5DA853819D8C}" destId="{ED2D6FDF-58BE-4C3D-9703-C25A26F76C8D}" srcOrd="0" destOrd="0" presId="urn:microsoft.com/office/officeart/2005/8/layout/list1"/>
    <dgm:cxn modelId="{9251A7BA-11E4-41E8-B898-EDB574E75CE5}" srcId="{F952A687-4877-464B-B1F9-1FB9514B57D8}" destId="{91A03388-C661-4BB7-BFC0-5DA853819D8C}" srcOrd="5" destOrd="0" parTransId="{16FBFBA3-E62B-4018-A624-2F954E2E4325}" sibTransId="{C4583763-1A23-4C16-9F2E-91A5058ADF80}"/>
    <dgm:cxn modelId="{ED470237-D776-4FAE-83FF-E336C0C1FFF7}" type="presOf" srcId="{95CB7DCC-45D2-41F4-ADE8-CBFDA8B050D4}" destId="{5B452CEC-9B8D-4297-BC89-70C8741EF278}" srcOrd="0" destOrd="0" presId="urn:microsoft.com/office/officeart/2005/8/layout/list1"/>
    <dgm:cxn modelId="{1EA4E19E-098A-4D70-9BD3-3E8BBDC1800B}" type="presOf" srcId="{FFCCF1F4-857A-4221-BFD2-2666D49DC413}" destId="{B958C58E-53E9-4467-9D29-5A60E8D7CB87}" srcOrd="0" destOrd="0" presId="urn:microsoft.com/office/officeart/2005/8/layout/list1"/>
    <dgm:cxn modelId="{7F89B120-9256-49F2-92D5-028B1BEA69AD}" type="presOf" srcId="{193096F2-FCED-4349-995D-ED15CC97B45D}" destId="{D43EA9F1-73FA-499B-83EE-B24A6CDB9C99}" srcOrd="0" destOrd="0" presId="urn:microsoft.com/office/officeart/2005/8/layout/list1"/>
    <dgm:cxn modelId="{F178BA7D-7533-4E6F-8A27-616045E4FADA}" srcId="{F952A687-4877-464B-B1F9-1FB9514B57D8}" destId="{FFCCF1F4-857A-4221-BFD2-2666D49DC413}" srcOrd="3" destOrd="0" parTransId="{3A1E6934-2128-43CF-A16B-51D54D83C718}" sibTransId="{5C297CA0-F06B-42C6-9A56-F9750A47DBCD}"/>
    <dgm:cxn modelId="{DD050BEF-DAF2-4F48-B163-28E6E6A801C9}" srcId="{F952A687-4877-464B-B1F9-1FB9514B57D8}" destId="{193096F2-FCED-4349-995D-ED15CC97B45D}" srcOrd="2" destOrd="0" parTransId="{A36485F5-B34B-4F5A-A7AD-B413156AFED4}" sibTransId="{EEB86665-3D64-4146-9EB4-0F33E627DF96}"/>
    <dgm:cxn modelId="{72841EF2-7C2F-4577-A21E-753309A864BC}" type="presOf" srcId="{95CB7DCC-45D2-41F4-ADE8-CBFDA8B050D4}" destId="{0E367732-7BFA-49A4-9D36-31CC12532D30}" srcOrd="1" destOrd="0" presId="urn:microsoft.com/office/officeart/2005/8/layout/list1"/>
    <dgm:cxn modelId="{83E1DC7F-FCFD-4CCD-A205-036FD8A75DF4}" srcId="{F952A687-4877-464B-B1F9-1FB9514B57D8}" destId="{95CB7DCC-45D2-41F4-ADE8-CBFDA8B050D4}" srcOrd="4" destOrd="0" parTransId="{45C72BA7-7E20-44D3-A89B-E8428AD360FE}" sibTransId="{7D18317F-4074-4951-BABE-B638E6B6D61B}"/>
    <dgm:cxn modelId="{F37E3682-95CD-4AD8-98C3-1995662FB84E}" srcId="{F952A687-4877-464B-B1F9-1FB9514B57D8}" destId="{EAFA5EB5-0548-4779-A7D8-E586BC0AFE70}" srcOrd="1" destOrd="0" parTransId="{AD3E4483-D5AD-4BFB-AA92-8519212FCD07}" sibTransId="{ECC17F17-21CF-4A38-92C4-C1578C82E72B}"/>
    <dgm:cxn modelId="{11D267BB-F0ED-4D3A-A248-704CC6C927D3}" type="presOf" srcId="{31F534A8-107F-451C-99E4-A89B0D4A23BC}" destId="{5967CA63-E230-45DB-93D2-570FE2449990}" srcOrd="1" destOrd="0" presId="urn:microsoft.com/office/officeart/2005/8/layout/list1"/>
    <dgm:cxn modelId="{E99CB82A-0F86-4CEE-9350-627F831E9034}" type="presOf" srcId="{91A03388-C661-4BB7-BFC0-5DA853819D8C}" destId="{50D3C2E1-F8A0-435C-910B-3029FAF4B07B}" srcOrd="1" destOrd="0" presId="urn:microsoft.com/office/officeart/2005/8/layout/list1"/>
    <dgm:cxn modelId="{606795BC-57B5-4680-A926-C073CF3C729A}" type="presOf" srcId="{EAFA5EB5-0548-4779-A7D8-E586BC0AFE70}" destId="{514618BC-480A-4AA9-A33E-D6384728624D}" srcOrd="1" destOrd="0" presId="urn:microsoft.com/office/officeart/2005/8/layout/list1"/>
    <dgm:cxn modelId="{FC39053F-10BD-42EE-83CF-94AF72EFF1AA}" type="presParOf" srcId="{8B8C27A0-C117-4BB0-9E7F-1DF3D57E727F}" destId="{5AA762D5-FF77-4DE0-9813-F51163F0235A}" srcOrd="0" destOrd="0" presId="urn:microsoft.com/office/officeart/2005/8/layout/list1"/>
    <dgm:cxn modelId="{19D18D30-5AAA-41BC-849E-B05333270AB4}" type="presParOf" srcId="{5AA762D5-FF77-4DE0-9813-F51163F0235A}" destId="{91D11EFE-2685-4D5B-B1BE-A7E633018F1C}" srcOrd="0" destOrd="0" presId="urn:microsoft.com/office/officeart/2005/8/layout/list1"/>
    <dgm:cxn modelId="{8699CA1C-E322-4346-B519-B794159F75A7}" type="presParOf" srcId="{5AA762D5-FF77-4DE0-9813-F51163F0235A}" destId="{5967CA63-E230-45DB-93D2-570FE2449990}" srcOrd="1" destOrd="0" presId="urn:microsoft.com/office/officeart/2005/8/layout/list1"/>
    <dgm:cxn modelId="{0BD9D4DE-8615-4FD8-9B91-59A831E964C8}" type="presParOf" srcId="{8B8C27A0-C117-4BB0-9E7F-1DF3D57E727F}" destId="{4F5B7063-EDCA-4E85-AE4F-53A81F068A3B}" srcOrd="1" destOrd="0" presId="urn:microsoft.com/office/officeart/2005/8/layout/list1"/>
    <dgm:cxn modelId="{059CE563-8EAE-4AB1-AE69-D273E68B7AC7}" type="presParOf" srcId="{8B8C27A0-C117-4BB0-9E7F-1DF3D57E727F}" destId="{C9E1167F-8E03-4F43-9E06-752DB3B85CCC}" srcOrd="2" destOrd="0" presId="urn:microsoft.com/office/officeart/2005/8/layout/list1"/>
    <dgm:cxn modelId="{1C02D3D6-D8AF-4B00-9272-521EBA4BA8C4}" type="presParOf" srcId="{8B8C27A0-C117-4BB0-9E7F-1DF3D57E727F}" destId="{BC23813B-DABB-465F-8957-32149B96A9B4}" srcOrd="3" destOrd="0" presId="urn:microsoft.com/office/officeart/2005/8/layout/list1"/>
    <dgm:cxn modelId="{6F6698FA-E298-4F01-8A83-3601EC1AE28F}" type="presParOf" srcId="{8B8C27A0-C117-4BB0-9E7F-1DF3D57E727F}" destId="{0E7AC47C-6D4A-4656-9E11-EDD6B5B07E66}" srcOrd="4" destOrd="0" presId="urn:microsoft.com/office/officeart/2005/8/layout/list1"/>
    <dgm:cxn modelId="{8EBF64B6-D2B8-47DB-BB33-C8224CA1D4DF}" type="presParOf" srcId="{0E7AC47C-6D4A-4656-9E11-EDD6B5B07E66}" destId="{82319F4D-2CA5-4D4C-B81D-5DB5D117BDAB}" srcOrd="0" destOrd="0" presId="urn:microsoft.com/office/officeart/2005/8/layout/list1"/>
    <dgm:cxn modelId="{F779A81E-FE9C-4EFD-A190-D765975A96A7}" type="presParOf" srcId="{0E7AC47C-6D4A-4656-9E11-EDD6B5B07E66}" destId="{514618BC-480A-4AA9-A33E-D6384728624D}" srcOrd="1" destOrd="0" presId="urn:microsoft.com/office/officeart/2005/8/layout/list1"/>
    <dgm:cxn modelId="{40EE4D3E-044E-4A43-B799-0143F0805C4C}" type="presParOf" srcId="{8B8C27A0-C117-4BB0-9E7F-1DF3D57E727F}" destId="{38D7C9DF-CDBF-4AC1-9D6B-E704AD10E5F6}" srcOrd="5" destOrd="0" presId="urn:microsoft.com/office/officeart/2005/8/layout/list1"/>
    <dgm:cxn modelId="{DF202D1B-A584-4C27-8E5B-D6A5E54AE967}" type="presParOf" srcId="{8B8C27A0-C117-4BB0-9E7F-1DF3D57E727F}" destId="{82BFF957-FAD7-418C-9183-C239B0017754}" srcOrd="6" destOrd="0" presId="urn:microsoft.com/office/officeart/2005/8/layout/list1"/>
    <dgm:cxn modelId="{C761E45E-5C70-4D6A-8668-B3065B754BFB}" type="presParOf" srcId="{8B8C27A0-C117-4BB0-9E7F-1DF3D57E727F}" destId="{61755C88-4F10-4E93-BB13-5E5C9DD4F8DC}" srcOrd="7" destOrd="0" presId="urn:microsoft.com/office/officeart/2005/8/layout/list1"/>
    <dgm:cxn modelId="{17AC2EBB-3384-4C28-8308-86826C567A24}" type="presParOf" srcId="{8B8C27A0-C117-4BB0-9E7F-1DF3D57E727F}" destId="{15AB9971-448B-4CAB-BF52-1B86A731434A}" srcOrd="8" destOrd="0" presId="urn:microsoft.com/office/officeart/2005/8/layout/list1"/>
    <dgm:cxn modelId="{5C9EF194-E5E5-4B58-98FA-368DF4902E49}" type="presParOf" srcId="{15AB9971-448B-4CAB-BF52-1B86A731434A}" destId="{D43EA9F1-73FA-499B-83EE-B24A6CDB9C99}" srcOrd="0" destOrd="0" presId="urn:microsoft.com/office/officeart/2005/8/layout/list1"/>
    <dgm:cxn modelId="{1A06935E-9C7E-4381-B029-E6133242C33E}" type="presParOf" srcId="{15AB9971-448B-4CAB-BF52-1B86A731434A}" destId="{B8150A04-9358-4D2B-A020-35E022F4273B}" srcOrd="1" destOrd="0" presId="urn:microsoft.com/office/officeart/2005/8/layout/list1"/>
    <dgm:cxn modelId="{19496CB0-4F92-4BEE-996A-EF26E9DEFF5B}" type="presParOf" srcId="{8B8C27A0-C117-4BB0-9E7F-1DF3D57E727F}" destId="{22BD045F-9E22-44F0-A635-449EC504956D}" srcOrd="9" destOrd="0" presId="urn:microsoft.com/office/officeart/2005/8/layout/list1"/>
    <dgm:cxn modelId="{8D70DAF6-B4A1-4C49-BAF8-2E22662825E2}" type="presParOf" srcId="{8B8C27A0-C117-4BB0-9E7F-1DF3D57E727F}" destId="{041A2654-C54B-4B55-8E0C-A27EDDBF9046}" srcOrd="10" destOrd="0" presId="urn:microsoft.com/office/officeart/2005/8/layout/list1"/>
    <dgm:cxn modelId="{80657890-222B-4D61-B278-5D0ED3F8D97B}" type="presParOf" srcId="{8B8C27A0-C117-4BB0-9E7F-1DF3D57E727F}" destId="{C31E8DBA-97C0-43FB-9C3A-70F0AB666B4A}" srcOrd="11" destOrd="0" presId="urn:microsoft.com/office/officeart/2005/8/layout/list1"/>
    <dgm:cxn modelId="{344CE069-D306-4586-B080-4C6F86DA8C35}" type="presParOf" srcId="{8B8C27A0-C117-4BB0-9E7F-1DF3D57E727F}" destId="{425DA329-CF1E-43DB-A3EB-33720F10D635}" srcOrd="12" destOrd="0" presId="urn:microsoft.com/office/officeart/2005/8/layout/list1"/>
    <dgm:cxn modelId="{056BFEE8-CF42-4EDD-B20A-A285F7E6E473}" type="presParOf" srcId="{425DA329-CF1E-43DB-A3EB-33720F10D635}" destId="{B958C58E-53E9-4467-9D29-5A60E8D7CB87}" srcOrd="0" destOrd="0" presId="urn:microsoft.com/office/officeart/2005/8/layout/list1"/>
    <dgm:cxn modelId="{EE2E8806-6A63-4D75-A2B7-67A0A448E325}" type="presParOf" srcId="{425DA329-CF1E-43DB-A3EB-33720F10D635}" destId="{61848B8E-EB1A-4CC8-9EE7-1199426A1A53}" srcOrd="1" destOrd="0" presId="urn:microsoft.com/office/officeart/2005/8/layout/list1"/>
    <dgm:cxn modelId="{4911D4DA-715A-4301-84B8-CCF62A43E520}" type="presParOf" srcId="{8B8C27A0-C117-4BB0-9E7F-1DF3D57E727F}" destId="{4799BB2A-8911-4DC8-9DE5-21D00F55F9D1}" srcOrd="13" destOrd="0" presId="urn:microsoft.com/office/officeart/2005/8/layout/list1"/>
    <dgm:cxn modelId="{8F6174AD-2C85-4319-BA78-B154DF2A807A}" type="presParOf" srcId="{8B8C27A0-C117-4BB0-9E7F-1DF3D57E727F}" destId="{0BD1B7C1-1097-4636-B180-688F2FC434F1}" srcOrd="14" destOrd="0" presId="urn:microsoft.com/office/officeart/2005/8/layout/list1"/>
    <dgm:cxn modelId="{96BB866F-6EBA-4649-B886-90F8E0834925}" type="presParOf" srcId="{8B8C27A0-C117-4BB0-9E7F-1DF3D57E727F}" destId="{87C65950-957B-4EB8-A7C1-01832EB1FDC6}" srcOrd="15" destOrd="0" presId="urn:microsoft.com/office/officeart/2005/8/layout/list1"/>
    <dgm:cxn modelId="{FDE28836-D692-45FA-AC78-FE2222FB02A7}" type="presParOf" srcId="{8B8C27A0-C117-4BB0-9E7F-1DF3D57E727F}" destId="{B69CBEA5-F2CB-4843-9531-26816CFC7595}" srcOrd="16" destOrd="0" presId="urn:microsoft.com/office/officeart/2005/8/layout/list1"/>
    <dgm:cxn modelId="{19695671-2428-474F-B086-92EA1193358C}" type="presParOf" srcId="{B69CBEA5-F2CB-4843-9531-26816CFC7595}" destId="{5B452CEC-9B8D-4297-BC89-70C8741EF278}" srcOrd="0" destOrd="0" presId="urn:microsoft.com/office/officeart/2005/8/layout/list1"/>
    <dgm:cxn modelId="{C1D93EEE-69F9-4AA7-BEB9-99FEC5BD3AA4}" type="presParOf" srcId="{B69CBEA5-F2CB-4843-9531-26816CFC7595}" destId="{0E367732-7BFA-49A4-9D36-31CC12532D30}" srcOrd="1" destOrd="0" presId="urn:microsoft.com/office/officeart/2005/8/layout/list1"/>
    <dgm:cxn modelId="{C6881A9F-9E32-4DD6-8396-4096A6AD7B28}" type="presParOf" srcId="{8B8C27A0-C117-4BB0-9E7F-1DF3D57E727F}" destId="{3972B148-B1DB-4C79-AC93-7B955D688FB0}" srcOrd="17" destOrd="0" presId="urn:microsoft.com/office/officeart/2005/8/layout/list1"/>
    <dgm:cxn modelId="{7A229F35-86AD-472D-ABA6-E343430636DA}" type="presParOf" srcId="{8B8C27A0-C117-4BB0-9E7F-1DF3D57E727F}" destId="{9EC7A808-D69C-4CE0-B39A-5FC793E0435E}" srcOrd="18" destOrd="0" presId="urn:microsoft.com/office/officeart/2005/8/layout/list1"/>
    <dgm:cxn modelId="{1F55C525-2366-48E4-961E-501ADA3E25C9}" type="presParOf" srcId="{8B8C27A0-C117-4BB0-9E7F-1DF3D57E727F}" destId="{541B87D4-A68E-49E8-88EB-6230D46EDBA8}" srcOrd="19" destOrd="0" presId="urn:microsoft.com/office/officeart/2005/8/layout/list1"/>
    <dgm:cxn modelId="{4F41D509-3C61-4494-92CF-BCA73A97BE7F}" type="presParOf" srcId="{8B8C27A0-C117-4BB0-9E7F-1DF3D57E727F}" destId="{39C267C5-421A-49E6-88C4-A9AC3DF76A6F}" srcOrd="20" destOrd="0" presId="urn:microsoft.com/office/officeart/2005/8/layout/list1"/>
    <dgm:cxn modelId="{F29BB21C-EF8D-4E33-B921-EDA9556E62BB}" type="presParOf" srcId="{39C267C5-421A-49E6-88C4-A9AC3DF76A6F}" destId="{ED2D6FDF-58BE-4C3D-9703-C25A26F76C8D}" srcOrd="0" destOrd="0" presId="urn:microsoft.com/office/officeart/2005/8/layout/list1"/>
    <dgm:cxn modelId="{BC7A1664-AF0A-483A-AA55-940FEA93E1C5}" type="presParOf" srcId="{39C267C5-421A-49E6-88C4-A9AC3DF76A6F}" destId="{50D3C2E1-F8A0-435C-910B-3029FAF4B07B}" srcOrd="1" destOrd="0" presId="urn:microsoft.com/office/officeart/2005/8/layout/list1"/>
    <dgm:cxn modelId="{C073CE1B-4E52-4F15-BF0A-D6C0E4C5924C}" type="presParOf" srcId="{8B8C27A0-C117-4BB0-9E7F-1DF3D57E727F}" destId="{9C2BFFB4-9F45-4087-800B-A3E460830111}" srcOrd="21" destOrd="0" presId="urn:microsoft.com/office/officeart/2005/8/layout/list1"/>
    <dgm:cxn modelId="{0FBA664A-0D15-4968-88D3-2A1FE9D2ECE3}" type="presParOf" srcId="{8B8C27A0-C117-4BB0-9E7F-1DF3D57E727F}" destId="{C02430B0-0851-4667-A488-FB9D49B16AE1}" srcOrd="2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3351222-F005-4FC6-935D-BF64C003A40D}" type="doc">
      <dgm:prSet loTypeId="urn:microsoft.com/office/officeart/2005/8/layout/bProcess3" loCatId="process" qsTypeId="urn:microsoft.com/office/officeart/2005/8/quickstyle/simple1" qsCatId="simple" csTypeId="urn:microsoft.com/office/officeart/2005/8/colors/accent3_3" csCatId="accent3" phldr="1"/>
      <dgm:spPr/>
      <dgm:t>
        <a:bodyPr/>
        <a:lstStyle/>
        <a:p>
          <a:endParaRPr lang="ru-RU"/>
        </a:p>
      </dgm:t>
    </dgm:pt>
    <dgm:pt modelId="{9D6B33BD-17A5-4FB7-A069-9D7A9271E8FA}">
      <dgm:prSet phldrT="[Текст]" custT="1"/>
      <dgm:spPr/>
      <dgm:t>
        <a:bodyPr/>
        <a:lstStyle/>
        <a:p>
          <a:r>
            <a:rPr lang="ru-RU" sz="1600" dirty="0" smtClean="0">
              <a:solidFill>
                <a:srgbClr val="7030A0"/>
              </a:solidFill>
            </a:rPr>
            <a:t>Соответствие содержания игровых действий, правил возрастным особенностям</a:t>
          </a:r>
          <a:endParaRPr lang="ru-RU" sz="1600" dirty="0">
            <a:solidFill>
              <a:srgbClr val="7030A0"/>
            </a:solidFill>
          </a:endParaRPr>
        </a:p>
      </dgm:t>
    </dgm:pt>
    <dgm:pt modelId="{1268D7E9-AD45-481C-ACB1-7D0125A87E82}" type="parTrans" cxnId="{78963138-2F6C-408B-9FBF-F85C1611CF55}">
      <dgm:prSet/>
      <dgm:spPr/>
      <dgm:t>
        <a:bodyPr/>
        <a:lstStyle/>
        <a:p>
          <a:endParaRPr lang="ru-RU"/>
        </a:p>
      </dgm:t>
    </dgm:pt>
    <dgm:pt modelId="{8E217F05-F811-47C2-96F2-C762FA2216AF}" type="sibTrans" cxnId="{78963138-2F6C-408B-9FBF-F85C1611CF55}">
      <dgm:prSet/>
      <dgm:spPr/>
      <dgm:t>
        <a:bodyPr/>
        <a:lstStyle/>
        <a:p>
          <a:endParaRPr lang="ru-RU"/>
        </a:p>
      </dgm:t>
    </dgm:pt>
    <dgm:pt modelId="{6497379B-5377-487A-B07C-CD0A64835693}">
      <dgm:prSet phldrT="[Текст]" custT="1"/>
      <dgm:spPr/>
      <dgm:t>
        <a:bodyPr/>
        <a:lstStyle/>
        <a:p>
          <a:r>
            <a:rPr lang="ru-RU" sz="1600" dirty="0" smtClean="0">
              <a:solidFill>
                <a:schemeClr val="accent2">
                  <a:lumMod val="75000"/>
                </a:schemeClr>
              </a:solidFill>
            </a:rPr>
            <a:t>Соответствие игр представлениям детей, знаниям об окружающем</a:t>
          </a:r>
          <a:endParaRPr lang="ru-RU" sz="1600" dirty="0">
            <a:solidFill>
              <a:schemeClr val="accent2">
                <a:lumMod val="75000"/>
              </a:schemeClr>
            </a:solidFill>
          </a:endParaRPr>
        </a:p>
      </dgm:t>
    </dgm:pt>
    <dgm:pt modelId="{7CC5BE04-0B52-4A84-BB76-52B59E380901}" type="parTrans" cxnId="{7209B646-1D14-489B-8212-156B6093FB94}">
      <dgm:prSet/>
      <dgm:spPr/>
      <dgm:t>
        <a:bodyPr/>
        <a:lstStyle/>
        <a:p>
          <a:endParaRPr lang="ru-RU"/>
        </a:p>
      </dgm:t>
    </dgm:pt>
    <dgm:pt modelId="{CC971761-036B-4AF0-A5B4-6F7F3DFEB3AB}" type="sibTrans" cxnId="{7209B646-1D14-489B-8212-156B6093FB94}">
      <dgm:prSet/>
      <dgm:spPr/>
      <dgm:t>
        <a:bodyPr/>
        <a:lstStyle/>
        <a:p>
          <a:endParaRPr lang="ru-RU"/>
        </a:p>
      </dgm:t>
    </dgm:pt>
    <dgm:pt modelId="{5338F4AD-6D62-4E96-8192-D349527D4A26}">
      <dgm:prSet phldrT="[Текст]" custT="1"/>
      <dgm:spPr/>
      <dgm:t>
        <a:bodyPr/>
        <a:lstStyle/>
        <a:p>
          <a:r>
            <a:rPr lang="ru-RU" sz="1600" dirty="0" smtClean="0">
              <a:solidFill>
                <a:srgbClr val="FFFF00"/>
              </a:solidFill>
            </a:rPr>
            <a:t>Соответствие умениям, навыкам</a:t>
          </a:r>
          <a:endParaRPr lang="ru-RU" sz="1600" dirty="0">
            <a:solidFill>
              <a:srgbClr val="FFFF00"/>
            </a:solidFill>
          </a:endParaRPr>
        </a:p>
      </dgm:t>
    </dgm:pt>
    <dgm:pt modelId="{A0A19F8A-8201-4D9D-8B53-B7E16338086A}" type="parTrans" cxnId="{5B771983-A84D-48BA-956E-46EEF890A270}">
      <dgm:prSet/>
      <dgm:spPr/>
      <dgm:t>
        <a:bodyPr/>
        <a:lstStyle/>
        <a:p>
          <a:endParaRPr lang="ru-RU"/>
        </a:p>
      </dgm:t>
    </dgm:pt>
    <dgm:pt modelId="{15809850-2537-45D3-854D-581E4CC0C05C}" type="sibTrans" cxnId="{5B771983-A84D-48BA-956E-46EEF890A270}">
      <dgm:prSet/>
      <dgm:spPr/>
      <dgm:t>
        <a:bodyPr/>
        <a:lstStyle/>
        <a:p>
          <a:endParaRPr lang="ru-RU"/>
        </a:p>
      </dgm:t>
    </dgm:pt>
    <dgm:pt modelId="{D1EB8E9A-9CA3-4FE4-BCBF-668B5292BFDF}">
      <dgm:prSet phldrT="[Текст]" custT="1"/>
      <dgm:spPr/>
      <dgm:t>
        <a:bodyPr/>
        <a:lstStyle/>
        <a:p>
          <a:r>
            <a:rPr lang="ru-RU" sz="1600" dirty="0" smtClean="0">
              <a:solidFill>
                <a:schemeClr val="accent5">
                  <a:lumMod val="50000"/>
                </a:schemeClr>
              </a:solidFill>
            </a:rPr>
            <a:t>Игры должны быть понятны и интересны</a:t>
          </a:r>
          <a:endParaRPr lang="ru-RU" sz="1600" dirty="0">
            <a:solidFill>
              <a:schemeClr val="accent5">
                <a:lumMod val="50000"/>
              </a:schemeClr>
            </a:solidFill>
          </a:endParaRPr>
        </a:p>
      </dgm:t>
    </dgm:pt>
    <dgm:pt modelId="{8D889C99-2711-4390-9231-C5A56FD04E0F}" type="parTrans" cxnId="{D5A14D22-AB01-4B99-BD4B-C482088A32A5}">
      <dgm:prSet/>
      <dgm:spPr/>
      <dgm:t>
        <a:bodyPr/>
        <a:lstStyle/>
        <a:p>
          <a:endParaRPr lang="ru-RU"/>
        </a:p>
      </dgm:t>
    </dgm:pt>
    <dgm:pt modelId="{B33387BD-556F-495D-9DF7-2D7299816243}" type="sibTrans" cxnId="{D5A14D22-AB01-4B99-BD4B-C482088A32A5}">
      <dgm:prSet/>
      <dgm:spPr/>
      <dgm:t>
        <a:bodyPr/>
        <a:lstStyle/>
        <a:p>
          <a:endParaRPr lang="ru-RU"/>
        </a:p>
      </dgm:t>
    </dgm:pt>
    <dgm:pt modelId="{305058B9-98AB-4BC5-8B69-D7A8F5DD22DF}">
      <dgm:prSet phldrT="[Текст]" custT="1"/>
      <dgm:spPr/>
      <dgm:t>
        <a:bodyPr/>
        <a:lstStyle/>
        <a:p>
          <a:r>
            <a:rPr lang="ru-RU" sz="1600" dirty="0" smtClean="0">
              <a:solidFill>
                <a:schemeClr val="bg2">
                  <a:lumMod val="25000"/>
                </a:schemeClr>
              </a:solidFill>
            </a:rPr>
            <a:t>Необходимо учитывать состав группы</a:t>
          </a:r>
          <a:endParaRPr lang="ru-RU" sz="1600" dirty="0">
            <a:solidFill>
              <a:schemeClr val="bg2">
                <a:lumMod val="25000"/>
              </a:schemeClr>
            </a:solidFill>
          </a:endParaRPr>
        </a:p>
      </dgm:t>
    </dgm:pt>
    <dgm:pt modelId="{10669981-4B72-4331-BAD0-742E3618540B}" type="parTrans" cxnId="{AB04FA93-9D46-4BA7-B6A9-92FAF776FBD9}">
      <dgm:prSet/>
      <dgm:spPr/>
      <dgm:t>
        <a:bodyPr/>
        <a:lstStyle/>
        <a:p>
          <a:endParaRPr lang="ru-RU"/>
        </a:p>
      </dgm:t>
    </dgm:pt>
    <dgm:pt modelId="{52492767-C061-4309-97DD-457EBE93F8F8}" type="sibTrans" cxnId="{AB04FA93-9D46-4BA7-B6A9-92FAF776FBD9}">
      <dgm:prSet/>
      <dgm:spPr/>
      <dgm:t>
        <a:bodyPr/>
        <a:lstStyle/>
        <a:p>
          <a:endParaRPr lang="ru-RU"/>
        </a:p>
      </dgm:t>
    </dgm:pt>
    <dgm:pt modelId="{4AC69664-1B4A-4F42-A956-A05218799AA2}">
      <dgm:prSet phldrT="[Текст]" custT="1"/>
      <dgm:spPr/>
      <dgm:t>
        <a:bodyPr/>
        <a:lstStyle/>
        <a:p>
          <a:r>
            <a:rPr lang="ru-RU" sz="1600" dirty="0" smtClean="0">
              <a:solidFill>
                <a:srgbClr val="FF0000"/>
              </a:solidFill>
            </a:rPr>
            <a:t>Учитывать время года, погоду, одежду детей</a:t>
          </a:r>
          <a:endParaRPr lang="ru-RU" sz="1600" dirty="0">
            <a:solidFill>
              <a:srgbClr val="FF0000"/>
            </a:solidFill>
          </a:endParaRPr>
        </a:p>
      </dgm:t>
    </dgm:pt>
    <dgm:pt modelId="{23C329D3-A9CD-42FC-B4AC-C44E50A36DB8}" type="parTrans" cxnId="{A5FE00AB-AE09-4310-BC17-8929649495F0}">
      <dgm:prSet/>
      <dgm:spPr/>
      <dgm:t>
        <a:bodyPr/>
        <a:lstStyle/>
        <a:p>
          <a:endParaRPr lang="ru-RU"/>
        </a:p>
      </dgm:t>
    </dgm:pt>
    <dgm:pt modelId="{DA56B506-9D97-4679-B117-1827832EA41F}" type="sibTrans" cxnId="{A5FE00AB-AE09-4310-BC17-8929649495F0}">
      <dgm:prSet/>
      <dgm:spPr/>
      <dgm:t>
        <a:bodyPr/>
        <a:lstStyle/>
        <a:p>
          <a:endParaRPr lang="ru-RU"/>
        </a:p>
      </dgm:t>
    </dgm:pt>
    <dgm:pt modelId="{6B253C9E-FFD0-462D-B091-DB655DA89D58}">
      <dgm:prSet phldrT="[Текст]" custT="1"/>
      <dgm:spPr/>
      <dgm:t>
        <a:bodyPr/>
        <a:lstStyle/>
        <a:p>
          <a:r>
            <a:rPr lang="ru-RU" sz="1600" dirty="0" smtClean="0">
              <a:solidFill>
                <a:schemeClr val="accent6">
                  <a:lumMod val="75000"/>
                </a:schemeClr>
              </a:solidFill>
            </a:rPr>
            <a:t>Учитывать предыдущий вид деятельности</a:t>
          </a:r>
          <a:endParaRPr lang="ru-RU" sz="1600" dirty="0">
            <a:solidFill>
              <a:schemeClr val="accent6">
                <a:lumMod val="75000"/>
              </a:schemeClr>
            </a:solidFill>
          </a:endParaRPr>
        </a:p>
      </dgm:t>
    </dgm:pt>
    <dgm:pt modelId="{F75EEE26-8F49-4689-9BB9-FAFE256E5EA4}" type="parTrans" cxnId="{3EE3D24B-B979-4606-A7D6-D00CFA1EBBF9}">
      <dgm:prSet/>
      <dgm:spPr/>
      <dgm:t>
        <a:bodyPr/>
        <a:lstStyle/>
        <a:p>
          <a:endParaRPr lang="ru-RU"/>
        </a:p>
      </dgm:t>
    </dgm:pt>
    <dgm:pt modelId="{F1482986-C6E4-40FA-84C4-723512C3E529}" type="sibTrans" cxnId="{3EE3D24B-B979-4606-A7D6-D00CFA1EBBF9}">
      <dgm:prSet/>
      <dgm:spPr/>
      <dgm:t>
        <a:bodyPr/>
        <a:lstStyle/>
        <a:p>
          <a:endParaRPr lang="ru-RU"/>
        </a:p>
      </dgm:t>
    </dgm:pt>
    <dgm:pt modelId="{73883EBB-A2A3-4D08-8BD6-6D71D18FA330}" type="pres">
      <dgm:prSet presAssocID="{93351222-F005-4FC6-935D-BF64C003A40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BFA5439-5DD1-4729-A280-BA77AC6FD289}" type="pres">
      <dgm:prSet presAssocID="{9D6B33BD-17A5-4FB7-A069-9D7A9271E8FA}" presName="node" presStyleLbl="node1" presStyleIdx="0" presStyleCnt="7" custScaleX="1340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B0627C-4560-42DF-9D68-604BFC52CD6A}" type="pres">
      <dgm:prSet presAssocID="{8E217F05-F811-47C2-96F2-C762FA2216AF}" presName="sibTrans" presStyleLbl="sibTrans1D1" presStyleIdx="0" presStyleCnt="6"/>
      <dgm:spPr/>
      <dgm:t>
        <a:bodyPr/>
        <a:lstStyle/>
        <a:p>
          <a:endParaRPr lang="ru-RU"/>
        </a:p>
      </dgm:t>
    </dgm:pt>
    <dgm:pt modelId="{6B86E4D8-BF02-47C6-9E2F-02289E3E9DA4}" type="pres">
      <dgm:prSet presAssocID="{8E217F05-F811-47C2-96F2-C762FA2216AF}" presName="connectorText" presStyleLbl="sibTrans1D1" presStyleIdx="0" presStyleCnt="6"/>
      <dgm:spPr/>
      <dgm:t>
        <a:bodyPr/>
        <a:lstStyle/>
        <a:p>
          <a:endParaRPr lang="ru-RU"/>
        </a:p>
      </dgm:t>
    </dgm:pt>
    <dgm:pt modelId="{84A1242C-EEEF-42C4-9864-397805B657F4}" type="pres">
      <dgm:prSet presAssocID="{6497379B-5377-487A-B07C-CD0A64835693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7F6CB3-1BC1-40BF-8AB1-26D428780AD1}" type="pres">
      <dgm:prSet presAssocID="{CC971761-036B-4AF0-A5B4-6F7F3DFEB3AB}" presName="sibTrans" presStyleLbl="sibTrans1D1" presStyleIdx="1" presStyleCnt="6"/>
      <dgm:spPr/>
      <dgm:t>
        <a:bodyPr/>
        <a:lstStyle/>
        <a:p>
          <a:endParaRPr lang="ru-RU"/>
        </a:p>
      </dgm:t>
    </dgm:pt>
    <dgm:pt modelId="{BB88077E-8334-43C7-AB8D-8B5DA66A0CF3}" type="pres">
      <dgm:prSet presAssocID="{CC971761-036B-4AF0-A5B4-6F7F3DFEB3AB}" presName="connectorText" presStyleLbl="sibTrans1D1" presStyleIdx="1" presStyleCnt="6"/>
      <dgm:spPr/>
      <dgm:t>
        <a:bodyPr/>
        <a:lstStyle/>
        <a:p>
          <a:endParaRPr lang="ru-RU"/>
        </a:p>
      </dgm:t>
    </dgm:pt>
    <dgm:pt modelId="{93D470C8-067A-4A8A-89F9-C0E7D7EB6344}" type="pres">
      <dgm:prSet presAssocID="{5338F4AD-6D62-4E96-8192-D349527D4A26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A67712-0B70-4B32-B9E2-60E743A23C90}" type="pres">
      <dgm:prSet presAssocID="{15809850-2537-45D3-854D-581E4CC0C05C}" presName="sibTrans" presStyleLbl="sibTrans1D1" presStyleIdx="2" presStyleCnt="6"/>
      <dgm:spPr/>
      <dgm:t>
        <a:bodyPr/>
        <a:lstStyle/>
        <a:p>
          <a:endParaRPr lang="ru-RU"/>
        </a:p>
      </dgm:t>
    </dgm:pt>
    <dgm:pt modelId="{6AD651F7-C236-40BC-A7D7-EAF3BDB98398}" type="pres">
      <dgm:prSet presAssocID="{15809850-2537-45D3-854D-581E4CC0C05C}" presName="connectorText" presStyleLbl="sibTrans1D1" presStyleIdx="2" presStyleCnt="6"/>
      <dgm:spPr/>
      <dgm:t>
        <a:bodyPr/>
        <a:lstStyle/>
        <a:p>
          <a:endParaRPr lang="ru-RU"/>
        </a:p>
      </dgm:t>
    </dgm:pt>
    <dgm:pt modelId="{E05A4C00-23F3-44C4-B0EA-61C5A45D3DB1}" type="pres">
      <dgm:prSet presAssocID="{D1EB8E9A-9CA3-4FE4-BCBF-668B5292BFDF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A7F553-DA6F-459C-A1D2-A4761EDDD542}" type="pres">
      <dgm:prSet presAssocID="{B33387BD-556F-495D-9DF7-2D7299816243}" presName="sibTrans" presStyleLbl="sibTrans1D1" presStyleIdx="3" presStyleCnt="6"/>
      <dgm:spPr/>
      <dgm:t>
        <a:bodyPr/>
        <a:lstStyle/>
        <a:p>
          <a:endParaRPr lang="ru-RU"/>
        </a:p>
      </dgm:t>
    </dgm:pt>
    <dgm:pt modelId="{9E0F899E-B421-443A-806B-83EB3D9F778F}" type="pres">
      <dgm:prSet presAssocID="{B33387BD-556F-495D-9DF7-2D7299816243}" presName="connectorText" presStyleLbl="sibTrans1D1" presStyleIdx="3" presStyleCnt="6"/>
      <dgm:spPr/>
      <dgm:t>
        <a:bodyPr/>
        <a:lstStyle/>
        <a:p>
          <a:endParaRPr lang="ru-RU"/>
        </a:p>
      </dgm:t>
    </dgm:pt>
    <dgm:pt modelId="{8A4D8CE9-40EA-453C-9101-B488069ECF81}" type="pres">
      <dgm:prSet presAssocID="{305058B9-98AB-4BC5-8B69-D7A8F5DD22DF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25DC4B-0EFE-49D7-9B46-93CB6BE46D38}" type="pres">
      <dgm:prSet presAssocID="{52492767-C061-4309-97DD-457EBE93F8F8}" presName="sibTrans" presStyleLbl="sibTrans1D1" presStyleIdx="4" presStyleCnt="6"/>
      <dgm:spPr/>
      <dgm:t>
        <a:bodyPr/>
        <a:lstStyle/>
        <a:p>
          <a:endParaRPr lang="ru-RU"/>
        </a:p>
      </dgm:t>
    </dgm:pt>
    <dgm:pt modelId="{5BB33101-E15B-4D46-8E32-7CE98C94524D}" type="pres">
      <dgm:prSet presAssocID="{52492767-C061-4309-97DD-457EBE93F8F8}" presName="connectorText" presStyleLbl="sibTrans1D1" presStyleIdx="4" presStyleCnt="6"/>
      <dgm:spPr/>
      <dgm:t>
        <a:bodyPr/>
        <a:lstStyle/>
        <a:p>
          <a:endParaRPr lang="ru-RU"/>
        </a:p>
      </dgm:t>
    </dgm:pt>
    <dgm:pt modelId="{7B972CAC-2EE2-423F-8969-3C7F1685E39D}" type="pres">
      <dgm:prSet presAssocID="{4AC69664-1B4A-4F42-A956-A05218799AA2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0A660D-E337-43E3-B8F8-E71F50992E3C}" type="pres">
      <dgm:prSet presAssocID="{DA56B506-9D97-4679-B117-1827832EA41F}" presName="sibTrans" presStyleLbl="sibTrans1D1" presStyleIdx="5" presStyleCnt="6"/>
      <dgm:spPr/>
      <dgm:t>
        <a:bodyPr/>
        <a:lstStyle/>
        <a:p>
          <a:endParaRPr lang="ru-RU"/>
        </a:p>
      </dgm:t>
    </dgm:pt>
    <dgm:pt modelId="{DE2DC919-A02A-4868-8173-CE92DAD0DBBE}" type="pres">
      <dgm:prSet presAssocID="{DA56B506-9D97-4679-B117-1827832EA41F}" presName="connectorText" presStyleLbl="sibTrans1D1" presStyleIdx="5" presStyleCnt="6"/>
      <dgm:spPr/>
      <dgm:t>
        <a:bodyPr/>
        <a:lstStyle/>
        <a:p>
          <a:endParaRPr lang="ru-RU"/>
        </a:p>
      </dgm:t>
    </dgm:pt>
    <dgm:pt modelId="{212C024D-8F94-4130-B255-1B1B49EDB83B}" type="pres">
      <dgm:prSet presAssocID="{6B253C9E-FFD0-462D-B091-DB655DA89D58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5C47241-A091-46AF-9218-2EA4828EF481}" type="presOf" srcId="{305058B9-98AB-4BC5-8B69-D7A8F5DD22DF}" destId="{8A4D8CE9-40EA-453C-9101-B488069ECF81}" srcOrd="0" destOrd="0" presId="urn:microsoft.com/office/officeart/2005/8/layout/bProcess3"/>
    <dgm:cxn modelId="{13953475-410F-401F-A676-1E018EC20335}" type="presOf" srcId="{B33387BD-556F-495D-9DF7-2D7299816243}" destId="{9E0F899E-B421-443A-806B-83EB3D9F778F}" srcOrd="1" destOrd="0" presId="urn:microsoft.com/office/officeart/2005/8/layout/bProcess3"/>
    <dgm:cxn modelId="{56F04D6D-A917-4726-B146-EDA3B9E150ED}" type="presOf" srcId="{52492767-C061-4309-97DD-457EBE93F8F8}" destId="{5BB33101-E15B-4D46-8E32-7CE98C94524D}" srcOrd="1" destOrd="0" presId="urn:microsoft.com/office/officeart/2005/8/layout/bProcess3"/>
    <dgm:cxn modelId="{5987C673-D07D-4CBE-88BE-C40DB89CE40A}" type="presOf" srcId="{8E217F05-F811-47C2-96F2-C762FA2216AF}" destId="{CCB0627C-4560-42DF-9D68-604BFC52CD6A}" srcOrd="0" destOrd="0" presId="urn:microsoft.com/office/officeart/2005/8/layout/bProcess3"/>
    <dgm:cxn modelId="{1CD77636-4ABF-45C8-B7E4-7A8FA2F9618B}" type="presOf" srcId="{8E217F05-F811-47C2-96F2-C762FA2216AF}" destId="{6B86E4D8-BF02-47C6-9E2F-02289E3E9DA4}" srcOrd="1" destOrd="0" presId="urn:microsoft.com/office/officeart/2005/8/layout/bProcess3"/>
    <dgm:cxn modelId="{0E2396DB-5BFF-41F6-9B59-E55B501E6425}" type="presOf" srcId="{CC971761-036B-4AF0-A5B4-6F7F3DFEB3AB}" destId="{8A7F6CB3-1BC1-40BF-8AB1-26D428780AD1}" srcOrd="0" destOrd="0" presId="urn:microsoft.com/office/officeart/2005/8/layout/bProcess3"/>
    <dgm:cxn modelId="{0CE93E15-C5F1-414C-BB23-AC51E7C807C5}" type="presOf" srcId="{6497379B-5377-487A-B07C-CD0A64835693}" destId="{84A1242C-EEEF-42C4-9864-397805B657F4}" srcOrd="0" destOrd="0" presId="urn:microsoft.com/office/officeart/2005/8/layout/bProcess3"/>
    <dgm:cxn modelId="{3EE3D24B-B979-4606-A7D6-D00CFA1EBBF9}" srcId="{93351222-F005-4FC6-935D-BF64C003A40D}" destId="{6B253C9E-FFD0-462D-B091-DB655DA89D58}" srcOrd="6" destOrd="0" parTransId="{F75EEE26-8F49-4689-9BB9-FAFE256E5EA4}" sibTransId="{F1482986-C6E4-40FA-84C4-723512C3E529}"/>
    <dgm:cxn modelId="{E370BA4B-E633-4E88-8FF2-F517776C5473}" type="presOf" srcId="{4AC69664-1B4A-4F42-A956-A05218799AA2}" destId="{7B972CAC-2EE2-423F-8969-3C7F1685E39D}" srcOrd="0" destOrd="0" presId="urn:microsoft.com/office/officeart/2005/8/layout/bProcess3"/>
    <dgm:cxn modelId="{07085843-684D-4CA2-996B-73BA9BB63782}" type="presOf" srcId="{93351222-F005-4FC6-935D-BF64C003A40D}" destId="{73883EBB-A2A3-4D08-8BD6-6D71D18FA330}" srcOrd="0" destOrd="0" presId="urn:microsoft.com/office/officeart/2005/8/layout/bProcess3"/>
    <dgm:cxn modelId="{C5BB9286-EDA4-47B6-88AB-1BC414CDF7C9}" type="presOf" srcId="{D1EB8E9A-9CA3-4FE4-BCBF-668B5292BFDF}" destId="{E05A4C00-23F3-44C4-B0EA-61C5A45D3DB1}" srcOrd="0" destOrd="0" presId="urn:microsoft.com/office/officeart/2005/8/layout/bProcess3"/>
    <dgm:cxn modelId="{5B771983-A84D-48BA-956E-46EEF890A270}" srcId="{93351222-F005-4FC6-935D-BF64C003A40D}" destId="{5338F4AD-6D62-4E96-8192-D349527D4A26}" srcOrd="2" destOrd="0" parTransId="{A0A19F8A-8201-4D9D-8B53-B7E16338086A}" sibTransId="{15809850-2537-45D3-854D-581E4CC0C05C}"/>
    <dgm:cxn modelId="{36209876-8C63-49BB-9F20-4F059E719E44}" type="presOf" srcId="{9D6B33BD-17A5-4FB7-A069-9D7A9271E8FA}" destId="{BBFA5439-5DD1-4729-A280-BA77AC6FD289}" srcOrd="0" destOrd="0" presId="urn:microsoft.com/office/officeart/2005/8/layout/bProcess3"/>
    <dgm:cxn modelId="{7209B646-1D14-489B-8212-156B6093FB94}" srcId="{93351222-F005-4FC6-935D-BF64C003A40D}" destId="{6497379B-5377-487A-B07C-CD0A64835693}" srcOrd="1" destOrd="0" parTransId="{7CC5BE04-0B52-4A84-BB76-52B59E380901}" sibTransId="{CC971761-036B-4AF0-A5B4-6F7F3DFEB3AB}"/>
    <dgm:cxn modelId="{15E77600-D793-4CF6-89F8-5204A1E6AB53}" type="presOf" srcId="{52492767-C061-4309-97DD-457EBE93F8F8}" destId="{7325DC4B-0EFE-49D7-9B46-93CB6BE46D38}" srcOrd="0" destOrd="0" presId="urn:microsoft.com/office/officeart/2005/8/layout/bProcess3"/>
    <dgm:cxn modelId="{D5A14D22-AB01-4B99-BD4B-C482088A32A5}" srcId="{93351222-F005-4FC6-935D-BF64C003A40D}" destId="{D1EB8E9A-9CA3-4FE4-BCBF-668B5292BFDF}" srcOrd="3" destOrd="0" parTransId="{8D889C99-2711-4390-9231-C5A56FD04E0F}" sibTransId="{B33387BD-556F-495D-9DF7-2D7299816243}"/>
    <dgm:cxn modelId="{C86265C3-7B20-45AB-AE98-E321FFF2CAC3}" type="presOf" srcId="{5338F4AD-6D62-4E96-8192-D349527D4A26}" destId="{93D470C8-067A-4A8A-89F9-C0E7D7EB6344}" srcOrd="0" destOrd="0" presId="urn:microsoft.com/office/officeart/2005/8/layout/bProcess3"/>
    <dgm:cxn modelId="{78963138-2F6C-408B-9FBF-F85C1611CF55}" srcId="{93351222-F005-4FC6-935D-BF64C003A40D}" destId="{9D6B33BD-17A5-4FB7-A069-9D7A9271E8FA}" srcOrd="0" destOrd="0" parTransId="{1268D7E9-AD45-481C-ACB1-7D0125A87E82}" sibTransId="{8E217F05-F811-47C2-96F2-C762FA2216AF}"/>
    <dgm:cxn modelId="{E5ADAF27-ABD8-4EEF-8857-0FC2D27349D1}" type="presOf" srcId="{6B253C9E-FFD0-462D-B091-DB655DA89D58}" destId="{212C024D-8F94-4130-B255-1B1B49EDB83B}" srcOrd="0" destOrd="0" presId="urn:microsoft.com/office/officeart/2005/8/layout/bProcess3"/>
    <dgm:cxn modelId="{E23EBC9A-BA98-425D-A9AB-B30CCA7E41E4}" type="presOf" srcId="{DA56B506-9D97-4679-B117-1827832EA41F}" destId="{4C0A660D-E337-43E3-B8F8-E71F50992E3C}" srcOrd="0" destOrd="0" presId="urn:microsoft.com/office/officeart/2005/8/layout/bProcess3"/>
    <dgm:cxn modelId="{44EC5B23-4454-4702-A5D1-D88941BDAB71}" type="presOf" srcId="{CC971761-036B-4AF0-A5B4-6F7F3DFEB3AB}" destId="{BB88077E-8334-43C7-AB8D-8B5DA66A0CF3}" srcOrd="1" destOrd="0" presId="urn:microsoft.com/office/officeart/2005/8/layout/bProcess3"/>
    <dgm:cxn modelId="{AB04FA93-9D46-4BA7-B6A9-92FAF776FBD9}" srcId="{93351222-F005-4FC6-935D-BF64C003A40D}" destId="{305058B9-98AB-4BC5-8B69-D7A8F5DD22DF}" srcOrd="4" destOrd="0" parTransId="{10669981-4B72-4331-BAD0-742E3618540B}" sibTransId="{52492767-C061-4309-97DD-457EBE93F8F8}"/>
    <dgm:cxn modelId="{A5FE00AB-AE09-4310-BC17-8929649495F0}" srcId="{93351222-F005-4FC6-935D-BF64C003A40D}" destId="{4AC69664-1B4A-4F42-A956-A05218799AA2}" srcOrd="5" destOrd="0" parTransId="{23C329D3-A9CD-42FC-B4AC-C44E50A36DB8}" sibTransId="{DA56B506-9D97-4679-B117-1827832EA41F}"/>
    <dgm:cxn modelId="{92BF28DC-A3C3-47A4-9EA5-32992B5403D5}" type="presOf" srcId="{B33387BD-556F-495D-9DF7-2D7299816243}" destId="{3DA7F553-DA6F-459C-A1D2-A4761EDDD542}" srcOrd="0" destOrd="0" presId="urn:microsoft.com/office/officeart/2005/8/layout/bProcess3"/>
    <dgm:cxn modelId="{FA5AD4CD-EF94-41D6-B49D-41C4C4755EB3}" type="presOf" srcId="{15809850-2537-45D3-854D-581E4CC0C05C}" destId="{6AD651F7-C236-40BC-A7D7-EAF3BDB98398}" srcOrd="1" destOrd="0" presId="urn:microsoft.com/office/officeart/2005/8/layout/bProcess3"/>
    <dgm:cxn modelId="{DFE9416E-83B0-47C3-9B90-20D53AF5FF6F}" type="presOf" srcId="{15809850-2537-45D3-854D-581E4CC0C05C}" destId="{20A67712-0B70-4B32-B9E2-60E743A23C90}" srcOrd="0" destOrd="0" presId="urn:microsoft.com/office/officeart/2005/8/layout/bProcess3"/>
    <dgm:cxn modelId="{8F1CBCCD-D143-4109-90E1-CFD84AFA9A00}" type="presOf" srcId="{DA56B506-9D97-4679-B117-1827832EA41F}" destId="{DE2DC919-A02A-4868-8173-CE92DAD0DBBE}" srcOrd="1" destOrd="0" presId="urn:microsoft.com/office/officeart/2005/8/layout/bProcess3"/>
    <dgm:cxn modelId="{4B55373A-7230-4A62-95B9-74DA2AE7C2E4}" type="presParOf" srcId="{73883EBB-A2A3-4D08-8BD6-6D71D18FA330}" destId="{BBFA5439-5DD1-4729-A280-BA77AC6FD289}" srcOrd="0" destOrd="0" presId="urn:microsoft.com/office/officeart/2005/8/layout/bProcess3"/>
    <dgm:cxn modelId="{9B0BD19E-06EF-4239-AE71-AF774128257A}" type="presParOf" srcId="{73883EBB-A2A3-4D08-8BD6-6D71D18FA330}" destId="{CCB0627C-4560-42DF-9D68-604BFC52CD6A}" srcOrd="1" destOrd="0" presId="urn:microsoft.com/office/officeart/2005/8/layout/bProcess3"/>
    <dgm:cxn modelId="{B66BAB83-9701-4223-9847-A206DF17B62D}" type="presParOf" srcId="{CCB0627C-4560-42DF-9D68-604BFC52CD6A}" destId="{6B86E4D8-BF02-47C6-9E2F-02289E3E9DA4}" srcOrd="0" destOrd="0" presId="urn:microsoft.com/office/officeart/2005/8/layout/bProcess3"/>
    <dgm:cxn modelId="{631BD71D-DD19-4514-B470-5DCE226FFC80}" type="presParOf" srcId="{73883EBB-A2A3-4D08-8BD6-6D71D18FA330}" destId="{84A1242C-EEEF-42C4-9864-397805B657F4}" srcOrd="2" destOrd="0" presId="urn:microsoft.com/office/officeart/2005/8/layout/bProcess3"/>
    <dgm:cxn modelId="{109B4D5E-7FD8-4EF4-A4A5-4932DE14EF55}" type="presParOf" srcId="{73883EBB-A2A3-4D08-8BD6-6D71D18FA330}" destId="{8A7F6CB3-1BC1-40BF-8AB1-26D428780AD1}" srcOrd="3" destOrd="0" presId="urn:microsoft.com/office/officeart/2005/8/layout/bProcess3"/>
    <dgm:cxn modelId="{34E3E828-5F06-408C-ADA3-1A39BB8B00A0}" type="presParOf" srcId="{8A7F6CB3-1BC1-40BF-8AB1-26D428780AD1}" destId="{BB88077E-8334-43C7-AB8D-8B5DA66A0CF3}" srcOrd="0" destOrd="0" presId="urn:microsoft.com/office/officeart/2005/8/layout/bProcess3"/>
    <dgm:cxn modelId="{7913EA5C-C8CD-4365-BFCD-7C41B54784F9}" type="presParOf" srcId="{73883EBB-A2A3-4D08-8BD6-6D71D18FA330}" destId="{93D470C8-067A-4A8A-89F9-C0E7D7EB6344}" srcOrd="4" destOrd="0" presId="urn:microsoft.com/office/officeart/2005/8/layout/bProcess3"/>
    <dgm:cxn modelId="{4C5E3C46-7FCA-4E95-938B-A2F213CC15F0}" type="presParOf" srcId="{73883EBB-A2A3-4D08-8BD6-6D71D18FA330}" destId="{20A67712-0B70-4B32-B9E2-60E743A23C90}" srcOrd="5" destOrd="0" presId="urn:microsoft.com/office/officeart/2005/8/layout/bProcess3"/>
    <dgm:cxn modelId="{0028D422-4F6B-46E2-A1ED-AAE771F575D3}" type="presParOf" srcId="{20A67712-0B70-4B32-B9E2-60E743A23C90}" destId="{6AD651F7-C236-40BC-A7D7-EAF3BDB98398}" srcOrd="0" destOrd="0" presId="urn:microsoft.com/office/officeart/2005/8/layout/bProcess3"/>
    <dgm:cxn modelId="{96538AED-63FB-4941-BF55-14636546EC89}" type="presParOf" srcId="{73883EBB-A2A3-4D08-8BD6-6D71D18FA330}" destId="{E05A4C00-23F3-44C4-B0EA-61C5A45D3DB1}" srcOrd="6" destOrd="0" presId="urn:microsoft.com/office/officeart/2005/8/layout/bProcess3"/>
    <dgm:cxn modelId="{85CE4E8C-204B-4F69-B161-D2F55720C730}" type="presParOf" srcId="{73883EBB-A2A3-4D08-8BD6-6D71D18FA330}" destId="{3DA7F553-DA6F-459C-A1D2-A4761EDDD542}" srcOrd="7" destOrd="0" presId="urn:microsoft.com/office/officeart/2005/8/layout/bProcess3"/>
    <dgm:cxn modelId="{C7E7380B-424F-403B-94F3-E4076BB46220}" type="presParOf" srcId="{3DA7F553-DA6F-459C-A1D2-A4761EDDD542}" destId="{9E0F899E-B421-443A-806B-83EB3D9F778F}" srcOrd="0" destOrd="0" presId="urn:microsoft.com/office/officeart/2005/8/layout/bProcess3"/>
    <dgm:cxn modelId="{CC1CEECE-E16C-4EF1-803E-19FC8E732249}" type="presParOf" srcId="{73883EBB-A2A3-4D08-8BD6-6D71D18FA330}" destId="{8A4D8CE9-40EA-453C-9101-B488069ECF81}" srcOrd="8" destOrd="0" presId="urn:microsoft.com/office/officeart/2005/8/layout/bProcess3"/>
    <dgm:cxn modelId="{14D4A3D3-4876-4586-8175-7599BC323FBB}" type="presParOf" srcId="{73883EBB-A2A3-4D08-8BD6-6D71D18FA330}" destId="{7325DC4B-0EFE-49D7-9B46-93CB6BE46D38}" srcOrd="9" destOrd="0" presId="urn:microsoft.com/office/officeart/2005/8/layout/bProcess3"/>
    <dgm:cxn modelId="{F9311147-8621-47B5-A3AE-8DF70A063DD6}" type="presParOf" srcId="{7325DC4B-0EFE-49D7-9B46-93CB6BE46D38}" destId="{5BB33101-E15B-4D46-8E32-7CE98C94524D}" srcOrd="0" destOrd="0" presId="urn:microsoft.com/office/officeart/2005/8/layout/bProcess3"/>
    <dgm:cxn modelId="{2E68257F-888A-4320-9C4E-D9CE462A5B70}" type="presParOf" srcId="{73883EBB-A2A3-4D08-8BD6-6D71D18FA330}" destId="{7B972CAC-2EE2-423F-8969-3C7F1685E39D}" srcOrd="10" destOrd="0" presId="urn:microsoft.com/office/officeart/2005/8/layout/bProcess3"/>
    <dgm:cxn modelId="{05A5BAA2-E39C-4697-9E64-24062784DB9B}" type="presParOf" srcId="{73883EBB-A2A3-4D08-8BD6-6D71D18FA330}" destId="{4C0A660D-E337-43E3-B8F8-E71F50992E3C}" srcOrd="11" destOrd="0" presId="urn:microsoft.com/office/officeart/2005/8/layout/bProcess3"/>
    <dgm:cxn modelId="{3EBD0187-3420-4B07-80C3-9FE7D4AA696B}" type="presParOf" srcId="{4C0A660D-E337-43E3-B8F8-E71F50992E3C}" destId="{DE2DC919-A02A-4868-8173-CE92DAD0DBBE}" srcOrd="0" destOrd="0" presId="urn:microsoft.com/office/officeart/2005/8/layout/bProcess3"/>
    <dgm:cxn modelId="{22A7A188-0684-49AD-9E49-79147A8BF2E2}" type="presParOf" srcId="{73883EBB-A2A3-4D08-8BD6-6D71D18FA330}" destId="{212C024D-8F94-4130-B255-1B1B49EDB83B}" srcOrd="12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387C9E3-B3BE-47FC-AC91-AF06C4F02221}">
      <dsp:nvSpPr>
        <dsp:cNvPr id="0" name=""/>
        <dsp:cNvSpPr/>
      </dsp:nvSpPr>
      <dsp:spPr>
        <a:xfrm>
          <a:off x="11841" y="1871"/>
          <a:ext cx="2360950" cy="141657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Развитие физических качеств</a:t>
          </a:r>
          <a:endParaRPr lang="ru-RU" sz="1800" kern="1200" dirty="0"/>
        </a:p>
      </dsp:txBody>
      <dsp:txXfrm>
        <a:off x="11841" y="1871"/>
        <a:ext cx="2360950" cy="1416570"/>
      </dsp:txXfrm>
    </dsp:sp>
    <dsp:sp modelId="{D57D1E0E-D4E5-4DD3-BF1D-B6E014133F0A}">
      <dsp:nvSpPr>
        <dsp:cNvPr id="0" name=""/>
        <dsp:cNvSpPr/>
      </dsp:nvSpPr>
      <dsp:spPr>
        <a:xfrm>
          <a:off x="2608887" y="1871"/>
          <a:ext cx="2360950" cy="141657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Улучшается работа сердца и легких</a:t>
          </a:r>
          <a:endParaRPr lang="ru-RU" sz="1800" kern="1200" dirty="0"/>
        </a:p>
      </dsp:txBody>
      <dsp:txXfrm>
        <a:off x="2608887" y="1871"/>
        <a:ext cx="2360950" cy="1416570"/>
      </dsp:txXfrm>
    </dsp:sp>
    <dsp:sp modelId="{211F5A2D-1BDC-446A-8AE4-E5B75B437D9C}">
      <dsp:nvSpPr>
        <dsp:cNvPr id="0" name=""/>
        <dsp:cNvSpPr/>
      </dsp:nvSpPr>
      <dsp:spPr>
        <a:xfrm>
          <a:off x="5205932" y="1871"/>
          <a:ext cx="2360950" cy="141657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Улучшается аппетит</a:t>
          </a:r>
          <a:endParaRPr lang="ru-RU" sz="1800" kern="1200" dirty="0"/>
        </a:p>
      </dsp:txBody>
      <dsp:txXfrm>
        <a:off x="5205932" y="1871"/>
        <a:ext cx="2360950" cy="1416570"/>
      </dsp:txXfrm>
    </dsp:sp>
    <dsp:sp modelId="{AD9A3D08-2C59-4B36-A6A7-0816C04FD99D}">
      <dsp:nvSpPr>
        <dsp:cNvPr id="0" name=""/>
        <dsp:cNvSpPr/>
      </dsp:nvSpPr>
      <dsp:spPr>
        <a:xfrm>
          <a:off x="0" y="1560873"/>
          <a:ext cx="2360950" cy="141657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Укрепляется нервная система</a:t>
          </a:r>
          <a:endParaRPr lang="ru-RU" sz="1800" kern="1200" dirty="0"/>
        </a:p>
      </dsp:txBody>
      <dsp:txXfrm>
        <a:off x="0" y="1560873"/>
        <a:ext cx="2360950" cy="1416570"/>
      </dsp:txXfrm>
    </dsp:sp>
    <dsp:sp modelId="{38E4EEBB-5B4D-477F-B087-D1BA9611F61A}">
      <dsp:nvSpPr>
        <dsp:cNvPr id="0" name=""/>
        <dsp:cNvSpPr/>
      </dsp:nvSpPr>
      <dsp:spPr>
        <a:xfrm>
          <a:off x="2608887" y="1654536"/>
          <a:ext cx="2360950" cy="1416570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Повышается сопротивляемость организма к различным заболеваниям</a:t>
          </a:r>
          <a:endParaRPr lang="ru-RU" sz="1800" kern="1200" dirty="0"/>
        </a:p>
      </dsp:txBody>
      <dsp:txXfrm>
        <a:off x="2608887" y="1654536"/>
        <a:ext cx="2360950" cy="1416570"/>
      </dsp:txXfrm>
    </dsp:sp>
    <dsp:sp modelId="{A1C9D7EE-C018-48F4-B30A-83A1DB9159DE}">
      <dsp:nvSpPr>
        <dsp:cNvPr id="0" name=""/>
        <dsp:cNvSpPr/>
      </dsp:nvSpPr>
      <dsp:spPr>
        <a:xfrm>
          <a:off x="5205932" y="1654536"/>
          <a:ext cx="2360950" cy="141657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Улучшается подвижность нервных процессов</a:t>
          </a:r>
          <a:endParaRPr lang="ru-RU" sz="1800" kern="1200" dirty="0"/>
        </a:p>
      </dsp:txBody>
      <dsp:txXfrm>
        <a:off x="5205932" y="1654536"/>
        <a:ext cx="2360950" cy="1416570"/>
      </dsp:txXfrm>
    </dsp:sp>
    <dsp:sp modelId="{6182526E-BFA6-4432-8911-4652F286ECB7}">
      <dsp:nvSpPr>
        <dsp:cNvPr id="0" name=""/>
        <dsp:cNvSpPr/>
      </dsp:nvSpPr>
      <dsp:spPr>
        <a:xfrm>
          <a:off x="11841" y="3307202"/>
          <a:ext cx="2360950" cy="141657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Развитие физических качеств</a:t>
          </a:r>
          <a:endParaRPr lang="ru-RU" sz="1800" kern="1200" dirty="0"/>
        </a:p>
      </dsp:txBody>
      <dsp:txXfrm>
        <a:off x="11841" y="3307202"/>
        <a:ext cx="2360950" cy="1416570"/>
      </dsp:txXfrm>
    </dsp:sp>
    <dsp:sp modelId="{3B98071C-71E3-4A75-99E5-CC8BAAF539B8}">
      <dsp:nvSpPr>
        <dsp:cNvPr id="0" name=""/>
        <dsp:cNvSpPr/>
      </dsp:nvSpPr>
      <dsp:spPr>
        <a:xfrm>
          <a:off x="2608887" y="3307202"/>
          <a:ext cx="2360950" cy="141657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Воспитание инициативы, самостоятельности, выдержки</a:t>
          </a:r>
          <a:endParaRPr lang="ru-RU" sz="1800" kern="1200" dirty="0"/>
        </a:p>
      </dsp:txBody>
      <dsp:txXfrm>
        <a:off x="2608887" y="3307202"/>
        <a:ext cx="2360950" cy="1416570"/>
      </dsp:txXfrm>
    </dsp:sp>
    <dsp:sp modelId="{2F4F504A-CD1B-48DE-BC70-FBD8AEBA6411}">
      <dsp:nvSpPr>
        <dsp:cNvPr id="0" name=""/>
        <dsp:cNvSpPr/>
      </dsp:nvSpPr>
      <dsp:spPr>
        <a:xfrm>
          <a:off x="5205932" y="3307202"/>
          <a:ext cx="2360950" cy="141657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Увеличение работоспособности</a:t>
          </a:r>
          <a:endParaRPr lang="ru-RU" sz="1800" kern="1200" dirty="0"/>
        </a:p>
      </dsp:txBody>
      <dsp:txXfrm>
        <a:off x="5205932" y="3307202"/>
        <a:ext cx="2360950" cy="141657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9E1167F-8E03-4F43-9E06-752DB3B85CCC}">
      <dsp:nvSpPr>
        <dsp:cNvPr id="0" name=""/>
        <dsp:cNvSpPr/>
      </dsp:nvSpPr>
      <dsp:spPr>
        <a:xfrm>
          <a:off x="0" y="328120"/>
          <a:ext cx="7578724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967CA63-E230-45DB-93D2-570FE2449990}">
      <dsp:nvSpPr>
        <dsp:cNvPr id="0" name=""/>
        <dsp:cNvSpPr/>
      </dsp:nvSpPr>
      <dsp:spPr>
        <a:xfrm>
          <a:off x="378936" y="106720"/>
          <a:ext cx="5305106" cy="44280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0520" tIns="0" rIns="200520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002060"/>
              </a:solidFill>
            </a:rPr>
            <a:t>Отдышка</a:t>
          </a:r>
          <a:endParaRPr lang="ru-RU" sz="1800" kern="1200" dirty="0">
            <a:solidFill>
              <a:srgbClr val="002060"/>
            </a:solidFill>
          </a:endParaRPr>
        </a:p>
      </dsp:txBody>
      <dsp:txXfrm>
        <a:off x="378936" y="106720"/>
        <a:ext cx="5305106" cy="442800"/>
      </dsp:txXfrm>
    </dsp:sp>
    <dsp:sp modelId="{82BFF957-FAD7-418C-9183-C239B0017754}">
      <dsp:nvSpPr>
        <dsp:cNvPr id="0" name=""/>
        <dsp:cNvSpPr/>
      </dsp:nvSpPr>
      <dsp:spPr>
        <a:xfrm>
          <a:off x="0" y="1008520"/>
          <a:ext cx="7578724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1986775"/>
              <a:satOff val="7962"/>
              <a:lumOff val="172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14618BC-480A-4AA9-A33E-D6384728624D}">
      <dsp:nvSpPr>
        <dsp:cNvPr id="0" name=""/>
        <dsp:cNvSpPr/>
      </dsp:nvSpPr>
      <dsp:spPr>
        <a:xfrm>
          <a:off x="378936" y="787120"/>
          <a:ext cx="5305106" cy="442800"/>
        </a:xfrm>
        <a:prstGeom prst="roundRect">
          <a:avLst/>
        </a:prstGeom>
        <a:solidFill>
          <a:schemeClr val="accent5">
            <a:hueOff val="-1986775"/>
            <a:satOff val="7962"/>
            <a:lumOff val="172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0520" tIns="0" rIns="200520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002060"/>
              </a:solidFill>
            </a:rPr>
            <a:t>Покраснение лица</a:t>
          </a:r>
          <a:endParaRPr lang="ru-RU" sz="1800" kern="1200" dirty="0">
            <a:solidFill>
              <a:srgbClr val="002060"/>
            </a:solidFill>
          </a:endParaRPr>
        </a:p>
      </dsp:txBody>
      <dsp:txXfrm>
        <a:off x="378936" y="787120"/>
        <a:ext cx="5305106" cy="442800"/>
      </dsp:txXfrm>
    </dsp:sp>
    <dsp:sp modelId="{041A2654-C54B-4B55-8E0C-A27EDDBF9046}">
      <dsp:nvSpPr>
        <dsp:cNvPr id="0" name=""/>
        <dsp:cNvSpPr/>
      </dsp:nvSpPr>
      <dsp:spPr>
        <a:xfrm>
          <a:off x="0" y="1688920"/>
          <a:ext cx="7578724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3973551"/>
              <a:satOff val="15924"/>
              <a:lumOff val="345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8150A04-9358-4D2B-A020-35E022F4273B}">
      <dsp:nvSpPr>
        <dsp:cNvPr id="0" name=""/>
        <dsp:cNvSpPr/>
      </dsp:nvSpPr>
      <dsp:spPr>
        <a:xfrm>
          <a:off x="378936" y="1467520"/>
          <a:ext cx="5305106" cy="442800"/>
        </a:xfrm>
        <a:prstGeom prst="roundRect">
          <a:avLst/>
        </a:prstGeom>
        <a:solidFill>
          <a:schemeClr val="accent5">
            <a:hueOff val="-3973551"/>
            <a:satOff val="15924"/>
            <a:lumOff val="345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0520" tIns="0" rIns="200520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002060"/>
              </a:solidFill>
            </a:rPr>
            <a:t>Усиленное потоотделение </a:t>
          </a:r>
          <a:endParaRPr lang="ru-RU" sz="1800" kern="1200" dirty="0">
            <a:solidFill>
              <a:srgbClr val="002060"/>
            </a:solidFill>
          </a:endParaRPr>
        </a:p>
      </dsp:txBody>
      <dsp:txXfrm>
        <a:off x="378936" y="1467520"/>
        <a:ext cx="5305106" cy="442800"/>
      </dsp:txXfrm>
    </dsp:sp>
    <dsp:sp modelId="{0BD1B7C1-1097-4636-B180-688F2FC434F1}">
      <dsp:nvSpPr>
        <dsp:cNvPr id="0" name=""/>
        <dsp:cNvSpPr/>
      </dsp:nvSpPr>
      <dsp:spPr>
        <a:xfrm>
          <a:off x="0" y="2369320"/>
          <a:ext cx="7578724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5960326"/>
              <a:satOff val="23887"/>
              <a:lumOff val="517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1848B8E-EB1A-4CC8-9EE7-1199426A1A53}">
      <dsp:nvSpPr>
        <dsp:cNvPr id="0" name=""/>
        <dsp:cNvSpPr/>
      </dsp:nvSpPr>
      <dsp:spPr>
        <a:xfrm>
          <a:off x="378936" y="2147920"/>
          <a:ext cx="5305106" cy="442800"/>
        </a:xfrm>
        <a:prstGeom prst="roundRect">
          <a:avLst/>
        </a:prstGeom>
        <a:solidFill>
          <a:schemeClr val="accent5">
            <a:hueOff val="-5960326"/>
            <a:satOff val="23887"/>
            <a:lumOff val="517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0520" tIns="0" rIns="200520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002060"/>
              </a:solidFill>
            </a:rPr>
            <a:t>Ухудшение координации движений</a:t>
          </a:r>
          <a:endParaRPr lang="ru-RU" sz="1800" kern="1200" dirty="0">
            <a:solidFill>
              <a:srgbClr val="002060"/>
            </a:solidFill>
          </a:endParaRPr>
        </a:p>
      </dsp:txBody>
      <dsp:txXfrm>
        <a:off x="378936" y="2147920"/>
        <a:ext cx="5305106" cy="442800"/>
      </dsp:txXfrm>
    </dsp:sp>
    <dsp:sp modelId="{9EC7A808-D69C-4CE0-B39A-5FC793E0435E}">
      <dsp:nvSpPr>
        <dsp:cNvPr id="0" name=""/>
        <dsp:cNvSpPr/>
      </dsp:nvSpPr>
      <dsp:spPr>
        <a:xfrm>
          <a:off x="0" y="3049720"/>
          <a:ext cx="7578724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7947101"/>
              <a:satOff val="31849"/>
              <a:lumOff val="690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E367732-7BFA-49A4-9D36-31CC12532D30}">
      <dsp:nvSpPr>
        <dsp:cNvPr id="0" name=""/>
        <dsp:cNvSpPr/>
      </dsp:nvSpPr>
      <dsp:spPr>
        <a:xfrm>
          <a:off x="378936" y="2828320"/>
          <a:ext cx="5305106" cy="442800"/>
        </a:xfrm>
        <a:prstGeom prst="roundRect">
          <a:avLst/>
        </a:prstGeom>
        <a:solidFill>
          <a:schemeClr val="accent5">
            <a:hueOff val="-7947101"/>
            <a:satOff val="31849"/>
            <a:lumOff val="690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0520" tIns="0" rIns="200520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002060"/>
              </a:solidFill>
            </a:rPr>
            <a:t>Головокружение </a:t>
          </a:r>
          <a:endParaRPr lang="ru-RU" sz="1800" kern="1200" dirty="0">
            <a:solidFill>
              <a:srgbClr val="002060"/>
            </a:solidFill>
          </a:endParaRPr>
        </a:p>
      </dsp:txBody>
      <dsp:txXfrm>
        <a:off x="378936" y="2828320"/>
        <a:ext cx="5305106" cy="442800"/>
      </dsp:txXfrm>
    </dsp:sp>
    <dsp:sp modelId="{C02430B0-0851-4667-A488-FB9D49B16AE1}">
      <dsp:nvSpPr>
        <dsp:cNvPr id="0" name=""/>
        <dsp:cNvSpPr/>
      </dsp:nvSpPr>
      <dsp:spPr>
        <a:xfrm>
          <a:off x="0" y="3730120"/>
          <a:ext cx="7578724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0D3C2E1-F8A0-435C-910B-3029FAF4B07B}">
      <dsp:nvSpPr>
        <dsp:cNvPr id="0" name=""/>
        <dsp:cNvSpPr/>
      </dsp:nvSpPr>
      <dsp:spPr>
        <a:xfrm>
          <a:off x="378936" y="3508720"/>
          <a:ext cx="5305106" cy="442800"/>
        </a:xfrm>
        <a:prstGeom prst="round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0520" tIns="0" rIns="200520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002060"/>
              </a:solidFill>
            </a:rPr>
            <a:t>Усталость </a:t>
          </a:r>
          <a:endParaRPr lang="ru-RU" sz="1800" kern="1200" dirty="0">
            <a:solidFill>
              <a:srgbClr val="002060"/>
            </a:solidFill>
          </a:endParaRPr>
        </a:p>
      </dsp:txBody>
      <dsp:txXfrm>
        <a:off x="378936" y="3508720"/>
        <a:ext cx="5305106" cy="44280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CB0627C-4560-42DF-9D68-604BFC52CD6A}">
      <dsp:nvSpPr>
        <dsp:cNvPr id="0" name=""/>
        <dsp:cNvSpPr/>
      </dsp:nvSpPr>
      <dsp:spPr>
        <a:xfrm>
          <a:off x="2734926" y="521934"/>
          <a:ext cx="40177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01775" y="45720"/>
              </a:lnTo>
            </a:path>
          </a:pathLst>
        </a:custGeom>
        <a:noFill/>
        <a:ln w="9525" cap="flat" cmpd="sng" algn="ctr">
          <a:solidFill>
            <a:schemeClr val="accent3">
              <a:shade val="90000"/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925004" y="565490"/>
        <a:ext cx="21618" cy="4327"/>
      </dsp:txXfrm>
    </dsp:sp>
    <dsp:sp modelId="{BBFA5439-5DD1-4729-A280-BA77AC6FD289}">
      <dsp:nvSpPr>
        <dsp:cNvPr id="0" name=""/>
        <dsp:cNvSpPr/>
      </dsp:nvSpPr>
      <dsp:spPr>
        <a:xfrm>
          <a:off x="217464" y="3687"/>
          <a:ext cx="2519261" cy="1127934"/>
        </a:xfrm>
        <a:prstGeom prst="rect">
          <a:avLst/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7030A0"/>
              </a:solidFill>
            </a:rPr>
            <a:t>Соответствие содержания игровых действий, правил возрастным особенностям</a:t>
          </a:r>
          <a:endParaRPr lang="ru-RU" sz="1600" kern="1200" dirty="0">
            <a:solidFill>
              <a:srgbClr val="7030A0"/>
            </a:solidFill>
          </a:endParaRPr>
        </a:p>
      </dsp:txBody>
      <dsp:txXfrm>
        <a:off x="217464" y="3687"/>
        <a:ext cx="2519261" cy="1127934"/>
      </dsp:txXfrm>
    </dsp:sp>
    <dsp:sp modelId="{8A7F6CB3-1BC1-40BF-8AB1-26D428780AD1}">
      <dsp:nvSpPr>
        <dsp:cNvPr id="0" name=""/>
        <dsp:cNvSpPr/>
      </dsp:nvSpPr>
      <dsp:spPr>
        <a:xfrm>
          <a:off x="5047192" y="521934"/>
          <a:ext cx="40177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01775" y="45720"/>
              </a:lnTo>
            </a:path>
          </a:pathLst>
        </a:custGeom>
        <a:noFill/>
        <a:ln w="9525" cap="flat" cmpd="sng" algn="ctr">
          <a:solidFill>
            <a:schemeClr val="accent3">
              <a:shade val="90000"/>
              <a:hueOff val="43779"/>
              <a:satOff val="-706"/>
              <a:lumOff val="4364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237270" y="565490"/>
        <a:ext cx="21618" cy="4327"/>
      </dsp:txXfrm>
    </dsp:sp>
    <dsp:sp modelId="{84A1242C-EEEF-42C4-9864-397805B657F4}">
      <dsp:nvSpPr>
        <dsp:cNvPr id="0" name=""/>
        <dsp:cNvSpPr/>
      </dsp:nvSpPr>
      <dsp:spPr>
        <a:xfrm>
          <a:off x="3169101" y="3687"/>
          <a:ext cx="1879891" cy="1127934"/>
        </a:xfrm>
        <a:prstGeom prst="rect">
          <a:avLst/>
        </a:prstGeom>
        <a:solidFill>
          <a:schemeClr val="accent3">
            <a:shade val="80000"/>
            <a:hueOff val="36485"/>
            <a:satOff val="-239"/>
            <a:lumOff val="409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accent2">
                  <a:lumMod val="75000"/>
                </a:schemeClr>
              </a:solidFill>
            </a:rPr>
            <a:t>Соответствие игр представлениям детей, знаниям об окружающем</a:t>
          </a:r>
          <a:endParaRPr lang="ru-RU" sz="1600" kern="1200" dirty="0">
            <a:solidFill>
              <a:schemeClr val="accent2">
                <a:lumMod val="75000"/>
              </a:schemeClr>
            </a:solidFill>
          </a:endParaRPr>
        </a:p>
      </dsp:txBody>
      <dsp:txXfrm>
        <a:off x="3169101" y="3687"/>
        <a:ext cx="1879891" cy="1127934"/>
      </dsp:txXfrm>
    </dsp:sp>
    <dsp:sp modelId="{20A67712-0B70-4B32-B9E2-60E743A23C90}">
      <dsp:nvSpPr>
        <dsp:cNvPr id="0" name=""/>
        <dsp:cNvSpPr/>
      </dsp:nvSpPr>
      <dsp:spPr>
        <a:xfrm>
          <a:off x="1157410" y="1129822"/>
          <a:ext cx="5263902" cy="401775"/>
        </a:xfrm>
        <a:custGeom>
          <a:avLst/>
          <a:gdLst/>
          <a:ahLst/>
          <a:cxnLst/>
          <a:rect l="0" t="0" r="0" b="0"/>
          <a:pathLst>
            <a:path>
              <a:moveTo>
                <a:pt x="5263902" y="0"/>
              </a:moveTo>
              <a:lnTo>
                <a:pt x="5263902" y="217987"/>
              </a:lnTo>
              <a:lnTo>
                <a:pt x="0" y="217987"/>
              </a:lnTo>
              <a:lnTo>
                <a:pt x="0" y="401775"/>
              </a:lnTo>
            </a:path>
          </a:pathLst>
        </a:custGeom>
        <a:noFill/>
        <a:ln w="9525" cap="flat" cmpd="sng" algn="ctr">
          <a:solidFill>
            <a:schemeClr val="accent3">
              <a:shade val="90000"/>
              <a:hueOff val="87558"/>
              <a:satOff val="-1413"/>
              <a:lumOff val="8728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657321" y="1328545"/>
        <a:ext cx="264081" cy="4327"/>
      </dsp:txXfrm>
    </dsp:sp>
    <dsp:sp modelId="{93D470C8-067A-4A8A-89F9-C0E7D7EB6344}">
      <dsp:nvSpPr>
        <dsp:cNvPr id="0" name=""/>
        <dsp:cNvSpPr/>
      </dsp:nvSpPr>
      <dsp:spPr>
        <a:xfrm>
          <a:off x="5481367" y="3687"/>
          <a:ext cx="1879891" cy="1127934"/>
        </a:xfrm>
        <a:prstGeom prst="rect">
          <a:avLst/>
        </a:prstGeom>
        <a:solidFill>
          <a:schemeClr val="accent3">
            <a:shade val="80000"/>
            <a:hueOff val="72970"/>
            <a:satOff val="-477"/>
            <a:lumOff val="818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FFFF00"/>
              </a:solidFill>
            </a:rPr>
            <a:t>Соответствие умениям, навыкам</a:t>
          </a:r>
          <a:endParaRPr lang="ru-RU" sz="1600" kern="1200" dirty="0">
            <a:solidFill>
              <a:srgbClr val="FFFF00"/>
            </a:solidFill>
          </a:endParaRPr>
        </a:p>
      </dsp:txBody>
      <dsp:txXfrm>
        <a:off x="5481367" y="3687"/>
        <a:ext cx="1879891" cy="1127934"/>
      </dsp:txXfrm>
    </dsp:sp>
    <dsp:sp modelId="{3DA7F553-DA6F-459C-A1D2-A4761EDDD542}">
      <dsp:nvSpPr>
        <dsp:cNvPr id="0" name=""/>
        <dsp:cNvSpPr/>
      </dsp:nvSpPr>
      <dsp:spPr>
        <a:xfrm>
          <a:off x="2095556" y="2082244"/>
          <a:ext cx="40177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01775" y="45720"/>
              </a:lnTo>
            </a:path>
          </a:pathLst>
        </a:custGeom>
        <a:noFill/>
        <a:ln w="9525" cap="flat" cmpd="sng" algn="ctr">
          <a:solidFill>
            <a:schemeClr val="accent3">
              <a:shade val="90000"/>
              <a:hueOff val="131337"/>
              <a:satOff val="-2119"/>
              <a:lumOff val="13093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285634" y="2125800"/>
        <a:ext cx="21618" cy="4327"/>
      </dsp:txXfrm>
    </dsp:sp>
    <dsp:sp modelId="{E05A4C00-23F3-44C4-B0EA-61C5A45D3DB1}">
      <dsp:nvSpPr>
        <dsp:cNvPr id="0" name=""/>
        <dsp:cNvSpPr/>
      </dsp:nvSpPr>
      <dsp:spPr>
        <a:xfrm>
          <a:off x="217464" y="1563997"/>
          <a:ext cx="1879891" cy="1127934"/>
        </a:xfrm>
        <a:prstGeom prst="rect">
          <a:avLst/>
        </a:prstGeom>
        <a:solidFill>
          <a:schemeClr val="accent3">
            <a:shade val="80000"/>
            <a:hueOff val="109454"/>
            <a:satOff val="-716"/>
            <a:lumOff val="1227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accent5">
                  <a:lumMod val="50000"/>
                </a:schemeClr>
              </a:solidFill>
            </a:rPr>
            <a:t>Игры должны быть понятны и интересны</a:t>
          </a:r>
          <a:endParaRPr lang="ru-RU" sz="1600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217464" y="1563997"/>
        <a:ext cx="1879891" cy="1127934"/>
      </dsp:txXfrm>
    </dsp:sp>
    <dsp:sp modelId="{7325DC4B-0EFE-49D7-9B46-93CB6BE46D38}">
      <dsp:nvSpPr>
        <dsp:cNvPr id="0" name=""/>
        <dsp:cNvSpPr/>
      </dsp:nvSpPr>
      <dsp:spPr>
        <a:xfrm>
          <a:off x="4407822" y="2082244"/>
          <a:ext cx="40177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01775" y="45720"/>
              </a:lnTo>
            </a:path>
          </a:pathLst>
        </a:custGeom>
        <a:noFill/>
        <a:ln w="9525" cap="flat" cmpd="sng" algn="ctr">
          <a:solidFill>
            <a:schemeClr val="accent3">
              <a:shade val="90000"/>
              <a:hueOff val="175116"/>
              <a:satOff val="-2826"/>
              <a:lumOff val="17457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597900" y="2125800"/>
        <a:ext cx="21618" cy="4327"/>
      </dsp:txXfrm>
    </dsp:sp>
    <dsp:sp modelId="{8A4D8CE9-40EA-453C-9101-B488069ECF81}">
      <dsp:nvSpPr>
        <dsp:cNvPr id="0" name=""/>
        <dsp:cNvSpPr/>
      </dsp:nvSpPr>
      <dsp:spPr>
        <a:xfrm>
          <a:off x="2529731" y="1563997"/>
          <a:ext cx="1879891" cy="1127934"/>
        </a:xfrm>
        <a:prstGeom prst="rect">
          <a:avLst/>
        </a:prstGeom>
        <a:solidFill>
          <a:schemeClr val="accent3">
            <a:shade val="80000"/>
            <a:hueOff val="145939"/>
            <a:satOff val="-954"/>
            <a:lumOff val="1636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bg2">
                  <a:lumMod val="25000"/>
                </a:schemeClr>
              </a:solidFill>
            </a:rPr>
            <a:t>Необходимо учитывать состав группы</a:t>
          </a:r>
          <a:endParaRPr lang="ru-RU" sz="1600" kern="1200" dirty="0">
            <a:solidFill>
              <a:schemeClr val="bg2">
                <a:lumMod val="25000"/>
              </a:schemeClr>
            </a:solidFill>
          </a:endParaRPr>
        </a:p>
      </dsp:txBody>
      <dsp:txXfrm>
        <a:off x="2529731" y="1563997"/>
        <a:ext cx="1879891" cy="1127934"/>
      </dsp:txXfrm>
    </dsp:sp>
    <dsp:sp modelId="{4C0A660D-E337-43E3-B8F8-E71F50992E3C}">
      <dsp:nvSpPr>
        <dsp:cNvPr id="0" name=""/>
        <dsp:cNvSpPr/>
      </dsp:nvSpPr>
      <dsp:spPr>
        <a:xfrm>
          <a:off x="1157410" y="2690131"/>
          <a:ext cx="4624532" cy="401775"/>
        </a:xfrm>
        <a:custGeom>
          <a:avLst/>
          <a:gdLst/>
          <a:ahLst/>
          <a:cxnLst/>
          <a:rect l="0" t="0" r="0" b="0"/>
          <a:pathLst>
            <a:path>
              <a:moveTo>
                <a:pt x="4624532" y="0"/>
              </a:moveTo>
              <a:lnTo>
                <a:pt x="4624532" y="217987"/>
              </a:lnTo>
              <a:lnTo>
                <a:pt x="0" y="217987"/>
              </a:lnTo>
              <a:lnTo>
                <a:pt x="0" y="401775"/>
              </a:lnTo>
            </a:path>
          </a:pathLst>
        </a:custGeom>
        <a:noFill/>
        <a:ln w="9525" cap="flat" cmpd="sng" algn="ctr">
          <a:solidFill>
            <a:schemeClr val="accent3">
              <a:shade val="90000"/>
              <a:hueOff val="218895"/>
              <a:satOff val="-3532"/>
              <a:lumOff val="21821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353559" y="2888855"/>
        <a:ext cx="232235" cy="4327"/>
      </dsp:txXfrm>
    </dsp:sp>
    <dsp:sp modelId="{7B972CAC-2EE2-423F-8969-3C7F1685E39D}">
      <dsp:nvSpPr>
        <dsp:cNvPr id="0" name=""/>
        <dsp:cNvSpPr/>
      </dsp:nvSpPr>
      <dsp:spPr>
        <a:xfrm>
          <a:off x="4841997" y="1563997"/>
          <a:ext cx="1879891" cy="1127934"/>
        </a:xfrm>
        <a:prstGeom prst="rect">
          <a:avLst/>
        </a:prstGeom>
        <a:solidFill>
          <a:schemeClr val="accent3">
            <a:shade val="80000"/>
            <a:hueOff val="182424"/>
            <a:satOff val="-1193"/>
            <a:lumOff val="2046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FF0000"/>
              </a:solidFill>
            </a:rPr>
            <a:t>Учитывать время года, погоду, одежду детей</a:t>
          </a:r>
          <a:endParaRPr lang="ru-RU" sz="1600" kern="1200" dirty="0">
            <a:solidFill>
              <a:srgbClr val="FF0000"/>
            </a:solidFill>
          </a:endParaRPr>
        </a:p>
      </dsp:txBody>
      <dsp:txXfrm>
        <a:off x="4841997" y="1563997"/>
        <a:ext cx="1879891" cy="1127934"/>
      </dsp:txXfrm>
    </dsp:sp>
    <dsp:sp modelId="{212C024D-8F94-4130-B255-1B1B49EDB83B}">
      <dsp:nvSpPr>
        <dsp:cNvPr id="0" name=""/>
        <dsp:cNvSpPr/>
      </dsp:nvSpPr>
      <dsp:spPr>
        <a:xfrm>
          <a:off x="217464" y="3124306"/>
          <a:ext cx="1879891" cy="1127934"/>
        </a:xfrm>
        <a:prstGeom prst="rect">
          <a:avLst/>
        </a:prstGeom>
        <a:solidFill>
          <a:schemeClr val="accent3">
            <a:shade val="80000"/>
            <a:hueOff val="218909"/>
            <a:satOff val="-1431"/>
            <a:lumOff val="2455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accent6">
                  <a:lumMod val="75000"/>
                </a:schemeClr>
              </a:solidFill>
            </a:rPr>
            <a:t>Учитывать предыдущий вид деятельности</a:t>
          </a:r>
          <a:endParaRPr lang="ru-RU" sz="1600" kern="1200" dirty="0">
            <a:solidFill>
              <a:schemeClr val="accent6">
                <a:lumMod val="75000"/>
              </a:schemeClr>
            </a:solidFill>
          </a:endParaRPr>
        </a:p>
      </dsp:txBody>
      <dsp:txXfrm>
        <a:off x="217464" y="3124306"/>
        <a:ext cx="1879891" cy="11279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68405" y="3064460"/>
            <a:ext cx="6441916" cy="21145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36809" y="5590011"/>
            <a:ext cx="5305108" cy="252098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983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96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95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933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917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990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4884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9867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494576" y="395048"/>
            <a:ext cx="1705213" cy="841698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78936" y="395048"/>
            <a:ext cx="4989327" cy="841698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8667" y="6339000"/>
            <a:ext cx="6441916" cy="1959244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98667" y="4181092"/>
            <a:ext cx="6441916" cy="2157908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9834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96696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9504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933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49174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99008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48843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98678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78936" y="2301771"/>
            <a:ext cx="3347270" cy="6510262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852519" y="2301771"/>
            <a:ext cx="3347270" cy="6510262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78937" y="2208146"/>
            <a:ext cx="3348586" cy="920250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8348" indent="0">
              <a:buNone/>
              <a:defRPr sz="2200" b="1"/>
            </a:lvl2pPr>
            <a:lvl3pPr marL="996696" indent="0">
              <a:buNone/>
              <a:defRPr sz="2000" b="1"/>
            </a:lvl3pPr>
            <a:lvl4pPr marL="1495044" indent="0">
              <a:buNone/>
              <a:defRPr sz="1700" b="1"/>
            </a:lvl4pPr>
            <a:lvl5pPr marL="1993392" indent="0">
              <a:buNone/>
              <a:defRPr sz="1700" b="1"/>
            </a:lvl5pPr>
            <a:lvl6pPr marL="2491740" indent="0">
              <a:buNone/>
              <a:defRPr sz="1700" b="1"/>
            </a:lvl6pPr>
            <a:lvl7pPr marL="2990088" indent="0">
              <a:buNone/>
              <a:defRPr sz="1700" b="1"/>
            </a:lvl7pPr>
            <a:lvl8pPr marL="3488436" indent="0">
              <a:buNone/>
              <a:defRPr sz="1700" b="1"/>
            </a:lvl8pPr>
            <a:lvl9pPr marL="3986784" indent="0">
              <a:buNone/>
              <a:defRPr sz="17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78937" y="3128396"/>
            <a:ext cx="3348586" cy="568363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849888" y="2208146"/>
            <a:ext cx="3349901" cy="920250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8348" indent="0">
              <a:buNone/>
              <a:defRPr sz="2200" b="1"/>
            </a:lvl2pPr>
            <a:lvl3pPr marL="996696" indent="0">
              <a:buNone/>
              <a:defRPr sz="2000" b="1"/>
            </a:lvl3pPr>
            <a:lvl4pPr marL="1495044" indent="0">
              <a:buNone/>
              <a:defRPr sz="1700" b="1"/>
            </a:lvl4pPr>
            <a:lvl5pPr marL="1993392" indent="0">
              <a:buNone/>
              <a:defRPr sz="1700" b="1"/>
            </a:lvl5pPr>
            <a:lvl6pPr marL="2491740" indent="0">
              <a:buNone/>
              <a:defRPr sz="1700" b="1"/>
            </a:lvl6pPr>
            <a:lvl7pPr marL="2990088" indent="0">
              <a:buNone/>
              <a:defRPr sz="1700" b="1"/>
            </a:lvl7pPr>
            <a:lvl8pPr marL="3488436" indent="0">
              <a:buNone/>
              <a:defRPr sz="1700" b="1"/>
            </a:lvl8pPr>
            <a:lvl9pPr marL="3986784" indent="0">
              <a:buNone/>
              <a:defRPr sz="17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849888" y="3128396"/>
            <a:ext cx="3349901" cy="568363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937" y="392762"/>
            <a:ext cx="2493349" cy="1671523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963071" y="392763"/>
            <a:ext cx="4236718" cy="8419270"/>
          </a:xfrm>
        </p:spPr>
        <p:txBody>
          <a:bodyPr/>
          <a:lstStyle>
            <a:lvl1pPr>
              <a:defRPr sz="3500"/>
            </a:lvl1pPr>
            <a:lvl2pPr>
              <a:defRPr sz="31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78937" y="2064286"/>
            <a:ext cx="2493349" cy="6747747"/>
          </a:xfrm>
        </p:spPr>
        <p:txBody>
          <a:bodyPr/>
          <a:lstStyle>
            <a:lvl1pPr marL="0" indent="0">
              <a:buNone/>
              <a:defRPr sz="1500"/>
            </a:lvl1pPr>
            <a:lvl2pPr marL="498348" indent="0">
              <a:buNone/>
              <a:defRPr sz="1300"/>
            </a:lvl2pPr>
            <a:lvl3pPr marL="996696" indent="0">
              <a:buNone/>
              <a:defRPr sz="1100"/>
            </a:lvl3pPr>
            <a:lvl4pPr marL="1495044" indent="0">
              <a:buNone/>
              <a:defRPr sz="1000"/>
            </a:lvl4pPr>
            <a:lvl5pPr marL="1993392" indent="0">
              <a:buNone/>
              <a:defRPr sz="1000"/>
            </a:lvl5pPr>
            <a:lvl6pPr marL="2491740" indent="0">
              <a:buNone/>
              <a:defRPr sz="1000"/>
            </a:lvl6pPr>
            <a:lvl7pPr marL="2990088" indent="0">
              <a:buNone/>
              <a:defRPr sz="1000"/>
            </a:lvl7pPr>
            <a:lvl8pPr marL="3488436" indent="0">
              <a:buNone/>
              <a:defRPr sz="1000"/>
            </a:lvl8pPr>
            <a:lvl9pPr marL="3986784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5483" y="6905308"/>
            <a:ext cx="4547235" cy="815211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485483" y="881431"/>
            <a:ext cx="4547235" cy="5918835"/>
          </a:xfrm>
        </p:spPr>
        <p:txBody>
          <a:bodyPr/>
          <a:lstStyle>
            <a:lvl1pPr marL="0" indent="0">
              <a:buNone/>
              <a:defRPr sz="3500"/>
            </a:lvl1pPr>
            <a:lvl2pPr marL="498348" indent="0">
              <a:buNone/>
              <a:defRPr sz="3100"/>
            </a:lvl2pPr>
            <a:lvl3pPr marL="996696" indent="0">
              <a:buNone/>
              <a:defRPr sz="2600"/>
            </a:lvl3pPr>
            <a:lvl4pPr marL="1495044" indent="0">
              <a:buNone/>
              <a:defRPr sz="2200"/>
            </a:lvl4pPr>
            <a:lvl5pPr marL="1993392" indent="0">
              <a:buNone/>
              <a:defRPr sz="2200"/>
            </a:lvl5pPr>
            <a:lvl6pPr marL="2491740" indent="0">
              <a:buNone/>
              <a:defRPr sz="2200"/>
            </a:lvl6pPr>
            <a:lvl7pPr marL="2990088" indent="0">
              <a:buNone/>
              <a:defRPr sz="2200"/>
            </a:lvl7pPr>
            <a:lvl8pPr marL="3488436" indent="0">
              <a:buNone/>
              <a:defRPr sz="2200"/>
            </a:lvl8pPr>
            <a:lvl9pPr marL="3986784" indent="0">
              <a:buNone/>
              <a:defRPr sz="22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485483" y="7720519"/>
            <a:ext cx="4547235" cy="1157734"/>
          </a:xfrm>
        </p:spPr>
        <p:txBody>
          <a:bodyPr/>
          <a:lstStyle>
            <a:lvl1pPr marL="0" indent="0">
              <a:buNone/>
              <a:defRPr sz="1500"/>
            </a:lvl1pPr>
            <a:lvl2pPr marL="498348" indent="0">
              <a:buNone/>
              <a:defRPr sz="1300"/>
            </a:lvl2pPr>
            <a:lvl3pPr marL="996696" indent="0">
              <a:buNone/>
              <a:defRPr sz="1100"/>
            </a:lvl3pPr>
            <a:lvl4pPr marL="1495044" indent="0">
              <a:buNone/>
              <a:defRPr sz="1000"/>
            </a:lvl4pPr>
            <a:lvl5pPr marL="1993392" indent="0">
              <a:buNone/>
              <a:defRPr sz="1000"/>
            </a:lvl5pPr>
            <a:lvl6pPr marL="2491740" indent="0">
              <a:buNone/>
              <a:defRPr sz="1000"/>
            </a:lvl6pPr>
            <a:lvl7pPr marL="2990088" indent="0">
              <a:buNone/>
              <a:defRPr sz="1000"/>
            </a:lvl7pPr>
            <a:lvl8pPr marL="3488436" indent="0">
              <a:buNone/>
              <a:defRPr sz="1000"/>
            </a:lvl8pPr>
            <a:lvl9pPr marL="3986784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936" y="395046"/>
            <a:ext cx="6820853" cy="1644121"/>
          </a:xfrm>
          <a:prstGeom prst="rect">
            <a:avLst/>
          </a:prstGeom>
        </p:spPr>
        <p:txBody>
          <a:bodyPr vert="horz" lIns="99670" tIns="49835" rIns="99670" bIns="49835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78936" y="2301771"/>
            <a:ext cx="6820853" cy="6510262"/>
          </a:xfrm>
          <a:prstGeom prst="rect">
            <a:avLst/>
          </a:prstGeom>
        </p:spPr>
        <p:txBody>
          <a:bodyPr vert="horz" lIns="99670" tIns="49835" rIns="99670" bIns="49835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78936" y="9143140"/>
            <a:ext cx="1768369" cy="525205"/>
          </a:xfrm>
          <a:prstGeom prst="rect">
            <a:avLst/>
          </a:prstGeom>
        </p:spPr>
        <p:txBody>
          <a:bodyPr vert="horz" lIns="99670" tIns="49835" rIns="99670" bIns="49835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589398" y="9143140"/>
            <a:ext cx="2399930" cy="525205"/>
          </a:xfrm>
          <a:prstGeom prst="rect">
            <a:avLst/>
          </a:prstGeom>
        </p:spPr>
        <p:txBody>
          <a:bodyPr vert="horz" lIns="99670" tIns="49835" rIns="99670" bIns="49835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5431420" y="9143140"/>
            <a:ext cx="1768369" cy="525205"/>
          </a:xfrm>
          <a:prstGeom prst="rect">
            <a:avLst/>
          </a:prstGeom>
        </p:spPr>
        <p:txBody>
          <a:bodyPr vert="horz" lIns="99670" tIns="49835" rIns="99670" bIns="49835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96696" rtl="0" eaLnBrk="1" latinLnBrk="0" hangingPunct="1">
        <a:spcBef>
          <a:spcPct val="0"/>
        </a:spcBef>
        <a:buNone/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3761" indent="-373761" algn="l" defTabSz="996696" rtl="0" eaLnBrk="1" latinLnBrk="0" hangingPunct="1">
        <a:spcBef>
          <a:spcPct val="20000"/>
        </a:spcBef>
        <a:buFont typeface="Arial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09816" indent="-311468" algn="l" defTabSz="996696" rtl="0" eaLnBrk="1" latinLnBrk="0" hangingPunct="1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45870" indent="-249174" algn="l" defTabSz="996696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44218" indent="-249174" algn="l" defTabSz="996696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42566" indent="-249174" algn="l" defTabSz="996696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40914" indent="-249174" algn="l" defTabSz="996696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39262" indent="-249174" algn="l" defTabSz="996696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37610" indent="-249174" algn="l" defTabSz="996696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35958" indent="-249174" algn="l" defTabSz="996696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9669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98348" algn="l" defTabSz="99669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algn="l" defTabSz="99669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495044" algn="l" defTabSz="99669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993392" algn="l" defTabSz="99669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491740" algn="l" defTabSz="99669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90088" algn="l" defTabSz="99669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88436" algn="l" defTabSz="99669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86784" algn="l" defTabSz="99669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1-tub-ru.yandex.net/i?id=65c4b599fe5e575980ae8b2c6eb3e4f1-l&amp;n=13"/>
          <p:cNvPicPr>
            <a:picLocks noChangeAspect="1" noChangeArrowheads="1"/>
          </p:cNvPicPr>
          <p:nvPr/>
        </p:nvPicPr>
        <p:blipFill>
          <a:blip r:embed="rId2" cstate="print"/>
          <a:srcRect l="2015" r="44765"/>
          <a:stretch>
            <a:fillRect/>
          </a:stretch>
        </p:blipFill>
        <p:spPr bwMode="auto">
          <a:xfrm>
            <a:off x="-30262" y="1"/>
            <a:ext cx="7608987" cy="986472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88962" y="179834"/>
            <a:ext cx="738976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ДЕТСКИЙ САД ОБЩЕРАЗВИВАЮЩЕГО ВИДА № 8 «РЯБИНКА» ГОРОДА БЕЛОРЕЧЕНСКА МУНИЦИПАЛЬНОГО ОБРАЗОВАНИЯ БЕЛОРЕЧЕНСКИЙ РАЙОН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81050" y="3425418"/>
            <a:ext cx="659767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КОНСУЛЬТАЦИЯ</a:t>
            </a:r>
          </a:p>
          <a:p>
            <a:pPr algn="ctr"/>
            <a:endParaRPr lang="ru-RU" sz="2400" dirty="0" smtClean="0">
              <a:solidFill>
                <a:srgbClr val="002060"/>
              </a:solidFill>
            </a:endParaRPr>
          </a:p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«Подвижные игры – как условие повышения 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двигательной активности  детей 2-3-х  лет на прогулке» 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1-tub-ru.yandex.net/i?id=65c4b599fe5e575980ae8b2c6eb3e4f1-l&amp;n=13"/>
          <p:cNvPicPr>
            <a:picLocks noChangeAspect="1" noChangeArrowheads="1"/>
          </p:cNvPicPr>
          <p:nvPr/>
        </p:nvPicPr>
        <p:blipFill>
          <a:blip r:embed="rId2" cstate="print"/>
          <a:srcRect l="40254" r="7746" b="7857"/>
          <a:stretch>
            <a:fillRect/>
          </a:stretch>
        </p:blipFill>
        <p:spPr bwMode="auto">
          <a:xfrm>
            <a:off x="0" y="0"/>
            <a:ext cx="7605786" cy="9900915"/>
          </a:xfrm>
          <a:prstGeom prst="rect">
            <a:avLst/>
          </a:prstGeom>
          <a:noFill/>
        </p:spPr>
      </p:pic>
      <p:graphicFrame>
        <p:nvGraphicFramePr>
          <p:cNvPr id="4" name="Схема 3"/>
          <p:cNvGraphicFramePr/>
          <p:nvPr/>
        </p:nvGraphicFramePr>
        <p:xfrm>
          <a:off x="0" y="2574908"/>
          <a:ext cx="7578725" cy="47256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-1" y="717520"/>
            <a:ext cx="7578725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</a:rPr>
              <a:t>       Подвижная игра </a:t>
            </a:r>
            <a:r>
              <a:rPr lang="ru-RU" sz="2400" i="1" dirty="0" smtClean="0">
                <a:solidFill>
                  <a:srgbClr val="002060"/>
                </a:solidFill>
              </a:rPr>
              <a:t>- это сознательная, активная деятельность ребенка, характеризующаяся точным и своевременным выполнением заданий, связанных- с обязательными для всех играющих правилами.</a:t>
            </a:r>
            <a:r>
              <a:rPr lang="ru-RU" sz="2400" dirty="0" smtClean="0">
                <a:solidFill>
                  <a:srgbClr val="002060"/>
                </a:solidFill>
              </a:rPr>
              <a:t> 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1-tub-ru.yandex.net/i?id=65c4b599fe5e575980ae8b2c6eb3e4f1-l&amp;n=13"/>
          <p:cNvPicPr>
            <a:picLocks noChangeAspect="1" noChangeArrowheads="1"/>
          </p:cNvPicPr>
          <p:nvPr/>
        </p:nvPicPr>
        <p:blipFill>
          <a:blip r:embed="rId2" cstate="print"/>
          <a:srcRect l="40254" r="7746" b="7857"/>
          <a:stretch>
            <a:fillRect/>
          </a:stretch>
        </p:blipFill>
        <p:spPr bwMode="auto">
          <a:xfrm>
            <a:off x="0" y="0"/>
            <a:ext cx="7605786" cy="990091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431908" y="288892"/>
            <a:ext cx="35900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Признаки утомления при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 подвижной игре</a:t>
            </a:r>
            <a:endParaRPr lang="ru-RU" sz="2400" b="1" dirty="0">
              <a:solidFill>
                <a:srgbClr val="002060"/>
              </a:solidFill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1" y="1003273"/>
          <a:ext cx="7578724" cy="42148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076" name="Picture 4" descr="http://biblo-ok.ru/referat-ok/images/image-m52e909fc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146156" y="5332184"/>
            <a:ext cx="4643470" cy="31006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1-tub-ru.yandex.net/i?id=65c4b599fe5e575980ae8b2c6eb3e4f1-l&amp;n=13"/>
          <p:cNvPicPr>
            <a:picLocks noChangeAspect="1" noChangeArrowheads="1"/>
          </p:cNvPicPr>
          <p:nvPr/>
        </p:nvPicPr>
        <p:blipFill>
          <a:blip r:embed="rId2" cstate="print"/>
          <a:srcRect l="40254" r="7746" b="7857"/>
          <a:stretch>
            <a:fillRect/>
          </a:stretch>
        </p:blipFill>
        <p:spPr bwMode="auto">
          <a:xfrm>
            <a:off x="0" y="0"/>
            <a:ext cx="7605786" cy="990091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789230" y="503206"/>
            <a:ext cx="20101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Подбор игры </a:t>
            </a:r>
            <a:endParaRPr lang="ru-RU" sz="2400" b="1" dirty="0">
              <a:solidFill>
                <a:srgbClr val="002060"/>
              </a:solidFill>
            </a:endParaRPr>
          </a:p>
        </p:txBody>
      </p:sp>
      <p:graphicFrame>
        <p:nvGraphicFramePr>
          <p:cNvPr id="6" name="Схема 5"/>
          <p:cNvGraphicFramePr/>
          <p:nvPr/>
        </p:nvGraphicFramePr>
        <p:xfrm>
          <a:off x="0" y="1105061"/>
          <a:ext cx="7578724" cy="42559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050" name="Picture 2" descr="F:\фото\фото работа\IMG-20171118-WA0009.jpg"/>
          <p:cNvPicPr>
            <a:picLocks noChangeAspect="1" noChangeArrowheads="1"/>
          </p:cNvPicPr>
          <p:nvPr/>
        </p:nvPicPr>
        <p:blipFill>
          <a:blip r:embed="rId8" cstate="print"/>
          <a:srcRect t="10928" b="10928"/>
          <a:stretch>
            <a:fillRect/>
          </a:stretch>
        </p:blipFill>
        <p:spPr bwMode="auto">
          <a:xfrm>
            <a:off x="2421210" y="4068266"/>
            <a:ext cx="3456384" cy="48016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1-tub-ru.yandex.net/i?id=65c4b599fe5e575980ae8b2c6eb3e4f1-l&amp;n=13"/>
          <p:cNvPicPr>
            <a:picLocks noChangeAspect="1" noChangeArrowheads="1"/>
          </p:cNvPicPr>
          <p:nvPr/>
        </p:nvPicPr>
        <p:blipFill>
          <a:blip r:embed="rId2" cstate="print"/>
          <a:srcRect l="40254" r="7746" b="7857"/>
          <a:stretch>
            <a:fillRect/>
          </a:stretch>
        </p:blipFill>
        <p:spPr bwMode="auto">
          <a:xfrm>
            <a:off x="0" y="0"/>
            <a:ext cx="7605786" cy="990091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999382" y="503206"/>
            <a:ext cx="57189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Виды подвижных игр для детей 2-3-х лет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3214" y="1074710"/>
            <a:ext cx="19813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Игры с бегом 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6994" y="4212282"/>
            <a:ext cx="17180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>
                <a:solidFill>
                  <a:srgbClr val="002060"/>
                </a:solidFill>
              </a:rPr>
              <a:t>«Догони мяч»</a:t>
            </a:r>
            <a:endParaRPr lang="ru-RU" i="1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34310" y="971922"/>
            <a:ext cx="37444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Игры на ориентировку 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в пространстве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88143" y="5220394"/>
            <a:ext cx="24016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>
                <a:solidFill>
                  <a:srgbClr val="002060"/>
                </a:solidFill>
              </a:rPr>
              <a:t>«Зайчики и домики»</a:t>
            </a:r>
            <a:endParaRPr lang="ru-RU" i="1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4502" y="4716338"/>
            <a:ext cx="43789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Игры с прыжками, с ползанием 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01130" y="8780724"/>
            <a:ext cx="23697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>
                <a:solidFill>
                  <a:srgbClr val="002060"/>
                </a:solidFill>
              </a:rPr>
              <a:t>«В норку к лисичке»</a:t>
            </a:r>
            <a:endParaRPr lang="ru-RU" i="1" dirty="0">
              <a:solidFill>
                <a:srgbClr val="002060"/>
              </a:solidFill>
            </a:endParaRPr>
          </a:p>
        </p:txBody>
      </p:sp>
      <p:pic>
        <p:nvPicPr>
          <p:cNvPr id="1026" name="Picture 2" descr="C:\Users\8F1C5~1\AppData\Local\Temp\Rar$DIa0.355\IMG-20171118-WA0005.jpg"/>
          <p:cNvPicPr>
            <a:picLocks noChangeAspect="1" noChangeArrowheads="1"/>
          </p:cNvPicPr>
          <p:nvPr/>
        </p:nvPicPr>
        <p:blipFill>
          <a:blip r:embed="rId3" cstate="print"/>
          <a:srcRect t="6385" b="13654"/>
          <a:stretch>
            <a:fillRect/>
          </a:stretch>
        </p:blipFill>
        <p:spPr bwMode="auto">
          <a:xfrm rot="21233347">
            <a:off x="481306" y="5219583"/>
            <a:ext cx="2546549" cy="36199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F:\фото\фото работа\IMG-20171118-WA0031.jpg"/>
          <p:cNvPicPr>
            <a:picLocks noChangeAspect="1" noChangeArrowheads="1"/>
          </p:cNvPicPr>
          <p:nvPr/>
        </p:nvPicPr>
        <p:blipFill>
          <a:blip r:embed="rId4" cstate="print"/>
          <a:srcRect l="18645" b="7772"/>
          <a:stretch>
            <a:fillRect/>
          </a:stretch>
        </p:blipFill>
        <p:spPr bwMode="auto">
          <a:xfrm>
            <a:off x="0" y="1547986"/>
            <a:ext cx="4178088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F:\фото\фото работа\IMG-20171118-WA0038.jpg"/>
          <p:cNvPicPr>
            <a:picLocks noChangeAspect="1" noChangeArrowheads="1"/>
          </p:cNvPicPr>
          <p:nvPr/>
        </p:nvPicPr>
        <p:blipFill>
          <a:blip r:embed="rId5" cstate="print"/>
          <a:srcRect t="19106" b="11837"/>
          <a:stretch>
            <a:fillRect/>
          </a:stretch>
        </p:blipFill>
        <p:spPr bwMode="auto">
          <a:xfrm>
            <a:off x="4653457" y="1671436"/>
            <a:ext cx="2925267" cy="35912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F:\фото\фото работа\IMG-20171118-WA0015.jpg"/>
          <p:cNvPicPr>
            <a:picLocks noChangeAspect="1" noChangeArrowheads="1"/>
          </p:cNvPicPr>
          <p:nvPr/>
        </p:nvPicPr>
        <p:blipFill>
          <a:blip r:embed="rId6" cstate="print"/>
          <a:srcRect l="12847" t="5477" r="4770" b="38188"/>
          <a:stretch>
            <a:fillRect/>
          </a:stretch>
        </p:blipFill>
        <p:spPr bwMode="auto">
          <a:xfrm rot="784811">
            <a:off x="3658586" y="5526917"/>
            <a:ext cx="2837562" cy="34495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1-tub-ru.yandex.net/i?id=65c4b599fe5e575980ae8b2c6eb3e4f1-l&amp;n=13"/>
          <p:cNvPicPr>
            <a:picLocks noChangeAspect="1" noChangeArrowheads="1"/>
          </p:cNvPicPr>
          <p:nvPr/>
        </p:nvPicPr>
        <p:blipFill>
          <a:blip r:embed="rId2" cstate="print"/>
          <a:srcRect l="40254" r="7746" b="7857"/>
          <a:stretch>
            <a:fillRect/>
          </a:stretch>
        </p:blipFill>
        <p:spPr bwMode="auto">
          <a:xfrm>
            <a:off x="0" y="0"/>
            <a:ext cx="7605786" cy="9900915"/>
          </a:xfrm>
          <a:prstGeom prst="rect">
            <a:avLst/>
          </a:prstGeom>
          <a:noFill/>
        </p:spPr>
      </p:pic>
      <p:pic>
        <p:nvPicPr>
          <p:cNvPr id="3074" name="Picture 2" descr="F:\фото\фото работа\IMG-20171118-WA0012.jpg"/>
          <p:cNvPicPr>
            <a:picLocks noChangeAspect="1" noChangeArrowheads="1"/>
          </p:cNvPicPr>
          <p:nvPr/>
        </p:nvPicPr>
        <p:blipFill>
          <a:blip r:embed="rId3" cstate="print"/>
          <a:srcRect l="22446" r="4394" b="7772"/>
          <a:stretch>
            <a:fillRect/>
          </a:stretch>
        </p:blipFill>
        <p:spPr bwMode="auto">
          <a:xfrm>
            <a:off x="0" y="395858"/>
            <a:ext cx="5178933" cy="3672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F:\фото\фото работа\IMG-20171118-WA0026.jpg"/>
          <p:cNvPicPr>
            <a:picLocks noChangeAspect="1" noChangeArrowheads="1"/>
          </p:cNvPicPr>
          <p:nvPr/>
        </p:nvPicPr>
        <p:blipFill>
          <a:blip r:embed="rId4" cstate="print"/>
          <a:srcRect t="8203" b="19106"/>
          <a:stretch>
            <a:fillRect/>
          </a:stretch>
        </p:blipFill>
        <p:spPr bwMode="auto">
          <a:xfrm>
            <a:off x="909042" y="4212282"/>
            <a:ext cx="3908697" cy="50511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5085506" y="1115938"/>
            <a:ext cx="249321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800" dirty="0" smtClean="0">
                <a:solidFill>
                  <a:srgbClr val="002060"/>
                </a:solidFill>
              </a:rPr>
              <a:t>Слышен гром издалека, </a:t>
            </a:r>
          </a:p>
          <a:p>
            <a:pPr algn="ctr"/>
            <a:r>
              <a:rPr lang="ru-RU" sz="1800" dirty="0" smtClean="0">
                <a:solidFill>
                  <a:srgbClr val="002060"/>
                </a:solidFill>
              </a:rPr>
              <a:t>Тучек в небе нет пока. </a:t>
            </a:r>
          </a:p>
          <a:p>
            <a:pPr algn="ctr"/>
            <a:r>
              <a:rPr lang="ru-RU" sz="1800" dirty="0" smtClean="0">
                <a:solidFill>
                  <a:srgbClr val="002060"/>
                </a:solidFill>
              </a:rPr>
              <a:t>Это разгоняя пух, </a:t>
            </a:r>
          </a:p>
          <a:p>
            <a:pPr algn="ctr"/>
            <a:r>
              <a:rPr lang="ru-RU" sz="1800" dirty="0" smtClean="0">
                <a:solidFill>
                  <a:srgbClr val="002060"/>
                </a:solidFill>
              </a:rPr>
              <a:t>Поезд мчится: </a:t>
            </a:r>
          </a:p>
          <a:p>
            <a:pPr algn="ctr"/>
            <a:r>
              <a:rPr lang="ru-RU" sz="1800" dirty="0" err="1" smtClean="0">
                <a:solidFill>
                  <a:srgbClr val="002060"/>
                </a:solidFill>
              </a:rPr>
              <a:t>чух</a:t>
            </a:r>
            <a:r>
              <a:rPr lang="ru-RU" sz="1800" dirty="0" smtClean="0">
                <a:solidFill>
                  <a:srgbClr val="002060"/>
                </a:solidFill>
              </a:rPr>
              <a:t>- </a:t>
            </a:r>
            <a:r>
              <a:rPr lang="ru-RU" sz="1800" dirty="0" err="1" smtClean="0">
                <a:solidFill>
                  <a:srgbClr val="002060"/>
                </a:solidFill>
              </a:rPr>
              <a:t>чух</a:t>
            </a:r>
            <a:r>
              <a:rPr lang="ru-RU" sz="1800" dirty="0" smtClean="0">
                <a:solidFill>
                  <a:srgbClr val="002060"/>
                </a:solidFill>
              </a:rPr>
              <a:t> -</a:t>
            </a:r>
            <a:r>
              <a:rPr lang="ru-RU" sz="1800" dirty="0" err="1" smtClean="0">
                <a:solidFill>
                  <a:srgbClr val="002060"/>
                </a:solidFill>
              </a:rPr>
              <a:t>чух</a:t>
            </a:r>
            <a:r>
              <a:rPr lang="ru-RU" sz="1800" dirty="0" smtClean="0">
                <a:solidFill>
                  <a:srgbClr val="002060"/>
                </a:solidFill>
              </a:rPr>
              <a:t>!</a:t>
            </a:r>
            <a:endParaRPr lang="ru-RU" sz="1800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13499" y="4788346"/>
            <a:ext cx="256522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800" dirty="0" smtClean="0">
                <a:solidFill>
                  <a:srgbClr val="002060"/>
                </a:solidFill>
              </a:rPr>
              <a:t>Тёплый дождик лил да лил,</a:t>
            </a:r>
          </a:p>
          <a:p>
            <a:pPr algn="ctr"/>
            <a:r>
              <a:rPr lang="ru-RU" sz="1800" dirty="0" smtClean="0">
                <a:solidFill>
                  <a:srgbClr val="002060"/>
                </a:solidFill>
              </a:rPr>
              <a:t>Дело делал, не шалил :</a:t>
            </a:r>
          </a:p>
          <a:p>
            <a:pPr algn="ctr"/>
            <a:r>
              <a:rPr lang="ru-RU" sz="1800" dirty="0" smtClean="0">
                <a:solidFill>
                  <a:srgbClr val="002060"/>
                </a:solidFill>
              </a:rPr>
              <a:t>Вымыл крышу у скворечни,</a:t>
            </a:r>
          </a:p>
          <a:p>
            <a:pPr algn="ctr"/>
            <a:r>
              <a:rPr lang="ru-RU" sz="1800" dirty="0" smtClean="0">
                <a:solidFill>
                  <a:srgbClr val="002060"/>
                </a:solidFill>
              </a:rPr>
              <a:t>Вымыл ягоды-черешни...</a:t>
            </a:r>
          </a:p>
          <a:p>
            <a:pPr algn="ctr"/>
            <a:r>
              <a:rPr lang="ru-RU" sz="1800" dirty="0" smtClean="0">
                <a:solidFill>
                  <a:srgbClr val="002060"/>
                </a:solidFill>
              </a:rPr>
              <a:t>Протянули мы ладошки,</a:t>
            </a:r>
          </a:p>
          <a:p>
            <a:pPr algn="ctr"/>
            <a:r>
              <a:rPr lang="ru-RU" sz="1800" dirty="0" smtClean="0">
                <a:solidFill>
                  <a:srgbClr val="002060"/>
                </a:solidFill>
              </a:rPr>
              <a:t>Дождик их помыл немножко. </a:t>
            </a:r>
            <a:endParaRPr lang="ru-RU" sz="1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1-tub-ru.yandex.net/i?id=65c4b599fe5e575980ae8b2c6eb3e4f1-l&amp;n=13"/>
          <p:cNvPicPr>
            <a:picLocks noChangeAspect="1" noChangeArrowheads="1"/>
          </p:cNvPicPr>
          <p:nvPr/>
        </p:nvPicPr>
        <p:blipFill>
          <a:blip r:embed="rId2" cstate="print"/>
          <a:srcRect l="40254" r="7746" b="7857"/>
          <a:stretch>
            <a:fillRect/>
          </a:stretch>
        </p:blipFill>
        <p:spPr bwMode="auto">
          <a:xfrm>
            <a:off x="0" y="0"/>
            <a:ext cx="7605786" cy="9900915"/>
          </a:xfrm>
          <a:prstGeom prst="rect">
            <a:avLst/>
          </a:prstGeom>
          <a:noFill/>
        </p:spPr>
      </p:pic>
      <p:pic>
        <p:nvPicPr>
          <p:cNvPr id="4098" name="Picture 2" descr="F:\фото\фото работа\IMG-20171118-WA0019.jpg"/>
          <p:cNvPicPr>
            <a:picLocks noChangeAspect="1" noChangeArrowheads="1"/>
          </p:cNvPicPr>
          <p:nvPr/>
        </p:nvPicPr>
        <p:blipFill>
          <a:blip r:embed="rId3" cstate="print"/>
          <a:srcRect t="17289" b="37279"/>
          <a:stretch>
            <a:fillRect/>
          </a:stretch>
        </p:blipFill>
        <p:spPr bwMode="auto">
          <a:xfrm>
            <a:off x="44946" y="490053"/>
            <a:ext cx="4965154" cy="40102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4941490" y="611882"/>
            <a:ext cx="2637235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Светит солнышко 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с утра,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Веселится 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детвора.</a:t>
            </a:r>
            <a:endParaRPr lang="ru-RU" sz="1800" dirty="0" smtClean="0">
              <a:solidFill>
                <a:srgbClr val="002060"/>
              </a:solidFill>
            </a:endParaRPr>
          </a:p>
          <a:p>
            <a:pPr algn="ctr"/>
            <a:endParaRPr lang="ru-RU" sz="1800" dirty="0" smtClean="0">
              <a:solidFill>
                <a:srgbClr val="002060"/>
              </a:solidFill>
            </a:endParaRPr>
          </a:p>
          <a:p>
            <a:pPr algn="ctr"/>
            <a:r>
              <a:rPr lang="ru-RU" sz="1800" dirty="0" smtClean="0">
                <a:solidFill>
                  <a:srgbClr val="002060"/>
                </a:solidFill>
              </a:rPr>
              <a:t>Я люблю свой детский сад</a:t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dirty="0" smtClean="0">
                <a:solidFill>
                  <a:srgbClr val="002060"/>
                </a:solidFill>
              </a:rPr>
              <a:t>В нем полным-полно ребят.</a:t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dirty="0" smtClean="0">
                <a:solidFill>
                  <a:srgbClr val="002060"/>
                </a:solidFill>
              </a:rPr>
              <a:t>Раз, два, три, четыре, пять…</a:t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dirty="0" smtClean="0">
                <a:solidFill>
                  <a:srgbClr val="002060"/>
                </a:solidFill>
              </a:rPr>
              <a:t>Жаль, что всех не сосчитать.</a:t>
            </a:r>
            <a:endParaRPr lang="ru-RU" sz="1800" dirty="0">
              <a:solidFill>
                <a:srgbClr val="002060"/>
              </a:solidFill>
            </a:endParaRPr>
          </a:p>
        </p:txBody>
      </p:sp>
      <p:pic>
        <p:nvPicPr>
          <p:cNvPr id="4099" name="Picture 3" descr="F:\фото\фото работа\IMG-20171118-WA0015.jpg"/>
          <p:cNvPicPr>
            <a:picLocks noChangeAspect="1" noChangeArrowheads="1"/>
          </p:cNvPicPr>
          <p:nvPr/>
        </p:nvPicPr>
        <p:blipFill>
          <a:blip r:embed="rId4" cstate="print"/>
          <a:srcRect t="15472" b="39096"/>
          <a:stretch>
            <a:fillRect/>
          </a:stretch>
        </p:blipFill>
        <p:spPr bwMode="auto">
          <a:xfrm>
            <a:off x="260970" y="4572322"/>
            <a:ext cx="6048672" cy="48853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1-tub-ru.yandex.net/i?id=65c4b599fe5e575980ae8b2c6eb3e4f1-l&amp;n=13"/>
          <p:cNvPicPr>
            <a:picLocks noChangeAspect="1" noChangeArrowheads="1"/>
          </p:cNvPicPr>
          <p:nvPr/>
        </p:nvPicPr>
        <p:blipFill>
          <a:blip r:embed="rId2" cstate="print"/>
          <a:srcRect l="40254" r="7746" b="7857"/>
          <a:stretch>
            <a:fillRect/>
          </a:stretch>
        </p:blipFill>
        <p:spPr bwMode="auto">
          <a:xfrm>
            <a:off x="0" y="0"/>
            <a:ext cx="7605786" cy="990091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17528" y="2074842"/>
            <a:ext cx="615444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i="1" dirty="0" smtClean="0">
                <a:solidFill>
                  <a:srgbClr val="00B050"/>
                </a:solidFill>
              </a:rPr>
              <a:t>СПАСИБО ЗА ВНИМАНИЕ</a:t>
            </a:r>
            <a:endParaRPr lang="ru-RU" sz="4400" i="1" dirty="0">
              <a:solidFill>
                <a:srgbClr val="00B050"/>
              </a:solidFill>
            </a:endParaRPr>
          </a:p>
        </p:txBody>
      </p:sp>
      <p:pic>
        <p:nvPicPr>
          <p:cNvPr id="19458" name="Picture 2" descr="C:\Users\1\Downloads\IMG-20171017-WA0013.jpg"/>
          <p:cNvPicPr>
            <a:picLocks noChangeAspect="1" noChangeArrowheads="1"/>
          </p:cNvPicPr>
          <p:nvPr/>
        </p:nvPicPr>
        <p:blipFill>
          <a:blip r:embed="rId3" cstate="print"/>
          <a:srcRect r="13942"/>
          <a:stretch>
            <a:fillRect/>
          </a:stretch>
        </p:blipFill>
        <p:spPr bwMode="auto">
          <a:xfrm>
            <a:off x="260847" y="3217850"/>
            <a:ext cx="7071108" cy="46218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</TotalTime>
  <Words>259</Words>
  <Application>Microsoft Office PowerPoint</Application>
  <PresentationFormat>Произвольный</PresentationFormat>
  <Paragraphs>57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сад 8</dc:creator>
  <cp:lastModifiedBy>сад 8</cp:lastModifiedBy>
  <cp:revision>23</cp:revision>
  <dcterms:created xsi:type="dcterms:W3CDTF">2017-10-16T07:40:25Z</dcterms:created>
  <dcterms:modified xsi:type="dcterms:W3CDTF">2018-11-09T10:09:17Z</dcterms:modified>
</cp:coreProperties>
</file>