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</p:sldIdLst>
  <p:sldSz cx="6858000" cy="9144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572" y="-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A5E940-16D6-437C-B297-1A82F6C6F63E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ADB07B0B-9166-429F-A9AC-20DF9A7C5C1A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ЗДОРОВЬЕ</a:t>
          </a:r>
          <a:endParaRPr lang="ru-RU" dirty="0">
            <a:solidFill>
              <a:srgbClr val="C00000"/>
            </a:solidFill>
          </a:endParaRPr>
        </a:p>
      </dgm:t>
    </dgm:pt>
    <dgm:pt modelId="{6D18EFD5-E3CA-45F1-B34C-D5FBB3729FD5}" type="parTrans" cxnId="{A75F85F3-212F-4602-9172-4B1A846E8B75}">
      <dgm:prSet/>
      <dgm:spPr/>
      <dgm:t>
        <a:bodyPr/>
        <a:lstStyle/>
        <a:p>
          <a:endParaRPr lang="ru-RU"/>
        </a:p>
      </dgm:t>
    </dgm:pt>
    <dgm:pt modelId="{28681FF3-E01A-474F-BCD0-6A7C71D7327C}" type="sibTrans" cxnId="{A75F85F3-212F-4602-9172-4B1A846E8B75}">
      <dgm:prSet/>
      <dgm:spPr/>
      <dgm:t>
        <a:bodyPr/>
        <a:lstStyle/>
        <a:p>
          <a:endParaRPr lang="ru-RU"/>
        </a:p>
      </dgm:t>
    </dgm:pt>
    <dgm:pt modelId="{D25A2BA5-3D67-495D-B529-4F96FE744CD9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Наследственность, предрасположенность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– 5%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6BA5BA6D-70BB-4ECC-B8ED-F87284881401}" type="parTrans" cxnId="{E43583BC-F8B1-4296-9176-3D49B7192C98}">
      <dgm:prSet/>
      <dgm:spPr/>
      <dgm:t>
        <a:bodyPr/>
        <a:lstStyle/>
        <a:p>
          <a:endParaRPr lang="ru-RU"/>
        </a:p>
      </dgm:t>
    </dgm:pt>
    <dgm:pt modelId="{EEC447EC-2E23-484D-8A35-FEE40B92C0DE}" type="sibTrans" cxnId="{E43583BC-F8B1-4296-9176-3D49B7192C98}">
      <dgm:prSet/>
      <dgm:spPr/>
      <dgm:t>
        <a:bodyPr/>
        <a:lstStyle/>
        <a:p>
          <a:endParaRPr lang="ru-RU"/>
        </a:p>
      </dgm:t>
    </dgm:pt>
    <dgm:pt modelId="{CABC16A3-EA83-4DE5-B706-327333E7AF48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Образ жизни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– 60%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7A018D5B-F5C6-43BB-AA4C-F9AC816E3247}" type="parTrans" cxnId="{ED4612FF-3414-4A0D-A0CA-9333996B8BED}">
      <dgm:prSet/>
      <dgm:spPr/>
      <dgm:t>
        <a:bodyPr/>
        <a:lstStyle/>
        <a:p>
          <a:endParaRPr lang="ru-RU"/>
        </a:p>
      </dgm:t>
    </dgm:pt>
    <dgm:pt modelId="{17FD7438-2639-4A89-8696-6ECC703B3AA1}" type="sibTrans" cxnId="{ED4612FF-3414-4A0D-A0CA-9333996B8BED}">
      <dgm:prSet/>
      <dgm:spPr/>
      <dgm:t>
        <a:bodyPr/>
        <a:lstStyle/>
        <a:p>
          <a:endParaRPr lang="ru-RU"/>
        </a:p>
      </dgm:t>
    </dgm:pt>
    <dgm:pt modelId="{1EDACAE7-62E6-4D2A-B164-29A76F81ECF4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Окружающая среда –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25%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0774EC54-14DA-49DA-A0F1-B9A859D66BBE}" type="parTrans" cxnId="{91F3315E-733B-4236-BA8B-672E2EC49977}">
      <dgm:prSet/>
      <dgm:spPr/>
      <dgm:t>
        <a:bodyPr/>
        <a:lstStyle/>
        <a:p>
          <a:endParaRPr lang="ru-RU"/>
        </a:p>
      </dgm:t>
    </dgm:pt>
    <dgm:pt modelId="{CD3647D4-3E30-4E01-A1C8-A4213E546B63}" type="sibTrans" cxnId="{91F3315E-733B-4236-BA8B-672E2EC49977}">
      <dgm:prSet/>
      <dgm:spPr/>
      <dgm:t>
        <a:bodyPr/>
        <a:lstStyle/>
        <a:p>
          <a:endParaRPr lang="ru-RU"/>
        </a:p>
      </dgm:t>
    </dgm:pt>
    <dgm:pt modelId="{E3FEB89A-D83B-4E02-B448-9382E35A35F7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Состояние здравоохранения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– 10%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00C90DF8-55B3-4AD4-96FA-A03F53C00363}" type="parTrans" cxnId="{C4103310-76AB-426D-8673-46453AEA1D71}">
      <dgm:prSet/>
      <dgm:spPr/>
      <dgm:t>
        <a:bodyPr/>
        <a:lstStyle/>
        <a:p>
          <a:endParaRPr lang="ru-RU"/>
        </a:p>
      </dgm:t>
    </dgm:pt>
    <dgm:pt modelId="{D8AAAF1E-608A-45C5-8858-347AD9753B92}" type="sibTrans" cxnId="{C4103310-76AB-426D-8673-46453AEA1D71}">
      <dgm:prSet/>
      <dgm:spPr/>
      <dgm:t>
        <a:bodyPr/>
        <a:lstStyle/>
        <a:p>
          <a:endParaRPr lang="ru-RU"/>
        </a:p>
      </dgm:t>
    </dgm:pt>
    <dgm:pt modelId="{7E3E3418-CF21-46EF-9651-882FDB55DD67}" type="pres">
      <dgm:prSet presAssocID="{6FA5E940-16D6-437C-B297-1A82F6C6F63E}" presName="cycle" presStyleCnt="0">
        <dgm:presLayoutVars>
          <dgm:chMax val="1"/>
          <dgm:dir val="rev"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ECA76A-2D50-4E15-AE54-BDABAEFEEE7B}" type="pres">
      <dgm:prSet presAssocID="{ADB07B0B-9166-429F-A9AC-20DF9A7C5C1A}" presName="centerShape" presStyleLbl="node0" presStyleIdx="0" presStyleCnt="1"/>
      <dgm:spPr/>
      <dgm:t>
        <a:bodyPr/>
        <a:lstStyle/>
        <a:p>
          <a:endParaRPr lang="ru-RU"/>
        </a:p>
      </dgm:t>
    </dgm:pt>
    <dgm:pt modelId="{321CE6CE-0A01-4B83-B32A-F0B53FC8229F}" type="pres">
      <dgm:prSet presAssocID="{6BA5BA6D-70BB-4ECC-B8ED-F87284881401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55ED9BCB-066B-414C-99E1-06A0AC963361}" type="pres">
      <dgm:prSet presAssocID="{D25A2BA5-3D67-495D-B529-4F96FE744CD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0DDBD-8AE7-42EC-B998-0D844BA559F8}" type="pres">
      <dgm:prSet presAssocID="{7A018D5B-F5C6-43BB-AA4C-F9AC816E3247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850C4B50-8DE9-4950-856B-6817B718E7A3}" type="pres">
      <dgm:prSet presAssocID="{CABC16A3-EA83-4DE5-B706-327333E7AF4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5373E3-7787-4553-B1BE-B61C18814947}" type="pres">
      <dgm:prSet presAssocID="{0774EC54-14DA-49DA-A0F1-B9A859D66BBE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FF8BD0CC-6ABC-4402-A33A-EA5F1DB7A230}" type="pres">
      <dgm:prSet presAssocID="{1EDACAE7-62E6-4D2A-B164-29A76F81ECF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6C0EEE-A024-450C-8E51-5D5FCD27F1AF}" type="pres">
      <dgm:prSet presAssocID="{00C90DF8-55B3-4AD4-96FA-A03F53C00363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80537CD9-F586-4C7A-B0A6-4D2C3FBD2F0B}" type="pres">
      <dgm:prSet presAssocID="{E3FEB89A-D83B-4E02-B448-9382E35A35F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103310-76AB-426D-8673-46453AEA1D71}" srcId="{ADB07B0B-9166-429F-A9AC-20DF9A7C5C1A}" destId="{E3FEB89A-D83B-4E02-B448-9382E35A35F7}" srcOrd="3" destOrd="0" parTransId="{00C90DF8-55B3-4AD4-96FA-A03F53C00363}" sibTransId="{D8AAAF1E-608A-45C5-8858-347AD9753B92}"/>
    <dgm:cxn modelId="{A75F85F3-212F-4602-9172-4B1A846E8B75}" srcId="{6FA5E940-16D6-437C-B297-1A82F6C6F63E}" destId="{ADB07B0B-9166-429F-A9AC-20DF9A7C5C1A}" srcOrd="0" destOrd="0" parTransId="{6D18EFD5-E3CA-45F1-B34C-D5FBB3729FD5}" sibTransId="{28681FF3-E01A-474F-BCD0-6A7C71D7327C}"/>
    <dgm:cxn modelId="{721A6C2E-CBD4-4F84-93CA-8EB754C1EC07}" type="presOf" srcId="{0774EC54-14DA-49DA-A0F1-B9A859D66BBE}" destId="{715373E3-7787-4553-B1BE-B61C18814947}" srcOrd="0" destOrd="0" presId="urn:microsoft.com/office/officeart/2005/8/layout/radial4"/>
    <dgm:cxn modelId="{617BD982-3538-4FC0-B97A-36941822ED67}" type="presOf" srcId="{D25A2BA5-3D67-495D-B529-4F96FE744CD9}" destId="{55ED9BCB-066B-414C-99E1-06A0AC963361}" srcOrd="0" destOrd="0" presId="urn:microsoft.com/office/officeart/2005/8/layout/radial4"/>
    <dgm:cxn modelId="{C9F96A6B-8257-4951-A7AA-6062C192F76B}" type="presOf" srcId="{CABC16A3-EA83-4DE5-B706-327333E7AF48}" destId="{850C4B50-8DE9-4950-856B-6817B718E7A3}" srcOrd="0" destOrd="0" presId="urn:microsoft.com/office/officeart/2005/8/layout/radial4"/>
    <dgm:cxn modelId="{7C3F926B-89E2-449D-AD80-556781615087}" type="presOf" srcId="{ADB07B0B-9166-429F-A9AC-20DF9A7C5C1A}" destId="{AAECA76A-2D50-4E15-AE54-BDABAEFEEE7B}" srcOrd="0" destOrd="0" presId="urn:microsoft.com/office/officeart/2005/8/layout/radial4"/>
    <dgm:cxn modelId="{ED4612FF-3414-4A0D-A0CA-9333996B8BED}" srcId="{ADB07B0B-9166-429F-A9AC-20DF9A7C5C1A}" destId="{CABC16A3-EA83-4DE5-B706-327333E7AF48}" srcOrd="1" destOrd="0" parTransId="{7A018D5B-F5C6-43BB-AA4C-F9AC816E3247}" sibTransId="{17FD7438-2639-4A89-8696-6ECC703B3AA1}"/>
    <dgm:cxn modelId="{91F3315E-733B-4236-BA8B-672E2EC49977}" srcId="{ADB07B0B-9166-429F-A9AC-20DF9A7C5C1A}" destId="{1EDACAE7-62E6-4D2A-B164-29A76F81ECF4}" srcOrd="2" destOrd="0" parTransId="{0774EC54-14DA-49DA-A0F1-B9A859D66BBE}" sibTransId="{CD3647D4-3E30-4E01-A1C8-A4213E546B63}"/>
    <dgm:cxn modelId="{9333BFDA-374E-4994-8831-86C6FF8B267F}" type="presOf" srcId="{00C90DF8-55B3-4AD4-96FA-A03F53C00363}" destId="{D26C0EEE-A024-450C-8E51-5D5FCD27F1AF}" srcOrd="0" destOrd="0" presId="urn:microsoft.com/office/officeart/2005/8/layout/radial4"/>
    <dgm:cxn modelId="{EE4D5B80-33AD-4D12-8F05-676BAE411DB8}" type="presOf" srcId="{6FA5E940-16D6-437C-B297-1A82F6C6F63E}" destId="{7E3E3418-CF21-46EF-9651-882FDB55DD67}" srcOrd="0" destOrd="0" presId="urn:microsoft.com/office/officeart/2005/8/layout/radial4"/>
    <dgm:cxn modelId="{286A0496-D629-4E6B-9507-C27BA6B3B850}" type="presOf" srcId="{1EDACAE7-62E6-4D2A-B164-29A76F81ECF4}" destId="{FF8BD0CC-6ABC-4402-A33A-EA5F1DB7A230}" srcOrd="0" destOrd="0" presId="urn:microsoft.com/office/officeart/2005/8/layout/radial4"/>
    <dgm:cxn modelId="{60CC9670-2C5F-4914-944A-D1D847B07E58}" type="presOf" srcId="{7A018D5B-F5C6-43BB-AA4C-F9AC816E3247}" destId="{BB10DDBD-8AE7-42EC-B998-0D844BA559F8}" srcOrd="0" destOrd="0" presId="urn:microsoft.com/office/officeart/2005/8/layout/radial4"/>
    <dgm:cxn modelId="{E43583BC-F8B1-4296-9176-3D49B7192C98}" srcId="{ADB07B0B-9166-429F-A9AC-20DF9A7C5C1A}" destId="{D25A2BA5-3D67-495D-B529-4F96FE744CD9}" srcOrd="0" destOrd="0" parTransId="{6BA5BA6D-70BB-4ECC-B8ED-F87284881401}" sibTransId="{EEC447EC-2E23-484D-8A35-FEE40B92C0DE}"/>
    <dgm:cxn modelId="{4F249505-BBA2-4059-A6D9-4E626145A36D}" type="presOf" srcId="{E3FEB89A-D83B-4E02-B448-9382E35A35F7}" destId="{80537CD9-F586-4C7A-B0A6-4D2C3FBD2F0B}" srcOrd="0" destOrd="0" presId="urn:microsoft.com/office/officeart/2005/8/layout/radial4"/>
    <dgm:cxn modelId="{A2FD83F2-C884-4016-BC8E-882B5A478C02}" type="presOf" srcId="{6BA5BA6D-70BB-4ECC-B8ED-F87284881401}" destId="{321CE6CE-0A01-4B83-B32A-F0B53FC8229F}" srcOrd="0" destOrd="0" presId="urn:microsoft.com/office/officeart/2005/8/layout/radial4"/>
    <dgm:cxn modelId="{0AEBE7D9-1E56-4CCC-9205-5E3D0A7BB96C}" type="presParOf" srcId="{7E3E3418-CF21-46EF-9651-882FDB55DD67}" destId="{AAECA76A-2D50-4E15-AE54-BDABAEFEEE7B}" srcOrd="0" destOrd="0" presId="urn:microsoft.com/office/officeart/2005/8/layout/radial4"/>
    <dgm:cxn modelId="{4F8B62C6-D16B-4A12-98CC-D2F75816660C}" type="presParOf" srcId="{7E3E3418-CF21-46EF-9651-882FDB55DD67}" destId="{321CE6CE-0A01-4B83-B32A-F0B53FC8229F}" srcOrd="1" destOrd="0" presId="urn:microsoft.com/office/officeart/2005/8/layout/radial4"/>
    <dgm:cxn modelId="{99CC3980-1C7E-4892-B644-AC0537288EE4}" type="presParOf" srcId="{7E3E3418-CF21-46EF-9651-882FDB55DD67}" destId="{55ED9BCB-066B-414C-99E1-06A0AC963361}" srcOrd="2" destOrd="0" presId="urn:microsoft.com/office/officeart/2005/8/layout/radial4"/>
    <dgm:cxn modelId="{47203A2B-3A8D-407A-96BD-E45340508BE3}" type="presParOf" srcId="{7E3E3418-CF21-46EF-9651-882FDB55DD67}" destId="{BB10DDBD-8AE7-42EC-B998-0D844BA559F8}" srcOrd="3" destOrd="0" presId="urn:microsoft.com/office/officeart/2005/8/layout/radial4"/>
    <dgm:cxn modelId="{3FC1840A-4CBA-4E81-8358-1E156372A49A}" type="presParOf" srcId="{7E3E3418-CF21-46EF-9651-882FDB55DD67}" destId="{850C4B50-8DE9-4950-856B-6817B718E7A3}" srcOrd="4" destOrd="0" presId="urn:microsoft.com/office/officeart/2005/8/layout/radial4"/>
    <dgm:cxn modelId="{C458D6C8-07E9-4ABE-991F-50D88B51390C}" type="presParOf" srcId="{7E3E3418-CF21-46EF-9651-882FDB55DD67}" destId="{715373E3-7787-4553-B1BE-B61C18814947}" srcOrd="5" destOrd="0" presId="urn:microsoft.com/office/officeart/2005/8/layout/radial4"/>
    <dgm:cxn modelId="{08FD9109-073E-4142-BFD7-6CE2E8F12F52}" type="presParOf" srcId="{7E3E3418-CF21-46EF-9651-882FDB55DD67}" destId="{FF8BD0CC-6ABC-4402-A33A-EA5F1DB7A230}" srcOrd="6" destOrd="0" presId="urn:microsoft.com/office/officeart/2005/8/layout/radial4"/>
    <dgm:cxn modelId="{43CA7936-5512-4240-AAE4-005E1CA5FFE7}" type="presParOf" srcId="{7E3E3418-CF21-46EF-9651-882FDB55DD67}" destId="{D26C0EEE-A024-450C-8E51-5D5FCD27F1AF}" srcOrd="7" destOrd="0" presId="urn:microsoft.com/office/officeart/2005/8/layout/radial4"/>
    <dgm:cxn modelId="{164B4D01-FCBD-4CED-980A-B09F09410E62}" type="presParOf" srcId="{7E3E3418-CF21-46EF-9651-882FDB55DD67}" destId="{80537CD9-F586-4C7A-B0A6-4D2C3FBD2F0B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66577E-A806-4287-81F3-C890E54DFD6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7236A9-F926-4A84-ADA3-5A2AA1EA3076}">
      <dgm:prSet phldrT="[Текст]" custT="1"/>
      <dgm:spPr/>
      <dgm:t>
        <a:bodyPr/>
        <a:lstStyle/>
        <a:p>
          <a:r>
            <a:rPr lang="ru-RU" sz="1500" b="1">
              <a:solidFill>
                <a:srgbClr val="7030A0"/>
              </a:solidFill>
            </a:rPr>
            <a:t>Работа с детьми</a:t>
          </a:r>
        </a:p>
      </dgm:t>
    </dgm:pt>
    <dgm:pt modelId="{9FB11F5B-0EF0-45FF-ACD4-42040F38B347}" type="parTrans" cxnId="{85E316F2-9130-4900-BF59-70ABE08A4F37}">
      <dgm:prSet/>
      <dgm:spPr/>
      <dgm:t>
        <a:bodyPr/>
        <a:lstStyle/>
        <a:p>
          <a:endParaRPr lang="ru-RU"/>
        </a:p>
      </dgm:t>
    </dgm:pt>
    <dgm:pt modelId="{F75E29E1-8232-4A05-99F1-57342D40F9A3}" type="sibTrans" cxnId="{85E316F2-9130-4900-BF59-70ABE08A4F37}">
      <dgm:prSet/>
      <dgm:spPr/>
      <dgm:t>
        <a:bodyPr/>
        <a:lstStyle/>
        <a:p>
          <a:endParaRPr lang="ru-RU"/>
        </a:p>
      </dgm:t>
    </dgm:pt>
    <dgm:pt modelId="{CCA842B2-B959-472B-B7E7-EB24D1AEFF0A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валеологические беседы</a:t>
          </a:r>
        </a:p>
      </dgm:t>
    </dgm:pt>
    <dgm:pt modelId="{2FAB280D-B101-4CD6-A679-9D57467B9FF3}" type="parTrans" cxnId="{F2B99AB1-27B7-4236-A76B-F90E04BE7615}">
      <dgm:prSet/>
      <dgm:spPr/>
      <dgm:t>
        <a:bodyPr/>
        <a:lstStyle/>
        <a:p>
          <a:endParaRPr lang="ru-RU"/>
        </a:p>
      </dgm:t>
    </dgm:pt>
    <dgm:pt modelId="{C3A582C6-0C2F-4B9C-885C-A8656CC31887}" type="sibTrans" cxnId="{F2B99AB1-27B7-4236-A76B-F90E04BE7615}">
      <dgm:prSet/>
      <dgm:spPr/>
      <dgm:t>
        <a:bodyPr/>
        <a:lstStyle/>
        <a:p>
          <a:endParaRPr lang="ru-RU"/>
        </a:p>
      </dgm:t>
    </dgm:pt>
    <dgm:pt modelId="{62641EF9-AFFC-436E-A10A-A479FC848F16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комплексы самомассажа, пальчиковой, дыхательной гимнастики, гимнастики для глаз, для укрепления мышц спины и стопы</a:t>
          </a:r>
        </a:p>
      </dgm:t>
    </dgm:pt>
    <dgm:pt modelId="{896FD2AE-C1F4-41AB-859C-22BA28F5B0A5}" type="parTrans" cxnId="{D179B79F-1752-4022-8FC2-DC791F9D8A0E}">
      <dgm:prSet/>
      <dgm:spPr/>
      <dgm:t>
        <a:bodyPr/>
        <a:lstStyle/>
        <a:p>
          <a:endParaRPr lang="ru-RU"/>
        </a:p>
      </dgm:t>
    </dgm:pt>
    <dgm:pt modelId="{719C06B1-227F-4FEA-90F1-23EBEEEE20D5}" type="sibTrans" cxnId="{D179B79F-1752-4022-8FC2-DC791F9D8A0E}">
      <dgm:prSet/>
      <dgm:spPr/>
      <dgm:t>
        <a:bodyPr/>
        <a:lstStyle/>
        <a:p>
          <a:endParaRPr lang="ru-RU"/>
        </a:p>
      </dgm:t>
    </dgm:pt>
    <dgm:pt modelId="{A2F8F874-CDBE-43BA-AA6D-842D5F6391F9}">
      <dgm:prSet phldrT="[Текст]" custT="1"/>
      <dgm:spPr/>
      <dgm:t>
        <a:bodyPr/>
        <a:lstStyle/>
        <a:p>
          <a:r>
            <a:rPr lang="ru-RU" sz="1500" b="1">
              <a:solidFill>
                <a:srgbClr val="7030A0"/>
              </a:solidFill>
            </a:rPr>
            <a:t>Работа с родителями</a:t>
          </a:r>
        </a:p>
      </dgm:t>
    </dgm:pt>
    <dgm:pt modelId="{D2205151-1EB5-4AE6-9609-02588A3003F2}" type="parTrans" cxnId="{9439FA87-8E7F-4A0F-883B-018389B5F1F8}">
      <dgm:prSet/>
      <dgm:spPr/>
      <dgm:t>
        <a:bodyPr/>
        <a:lstStyle/>
        <a:p>
          <a:endParaRPr lang="ru-RU"/>
        </a:p>
      </dgm:t>
    </dgm:pt>
    <dgm:pt modelId="{97D1F04D-63B9-473A-A9DD-8B8FF39684EB}" type="sibTrans" cxnId="{9439FA87-8E7F-4A0F-883B-018389B5F1F8}">
      <dgm:prSet/>
      <dgm:spPr/>
      <dgm:t>
        <a:bodyPr/>
        <a:lstStyle/>
        <a:p>
          <a:endParaRPr lang="ru-RU"/>
        </a:p>
      </dgm:t>
    </dgm:pt>
    <dgm:pt modelId="{AC02B374-D46B-454C-8C40-8769A512EEDC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анкетирование </a:t>
          </a:r>
        </a:p>
      </dgm:t>
    </dgm:pt>
    <dgm:pt modelId="{3B682B6E-5CB0-40FE-B293-0E9C45B16600}" type="parTrans" cxnId="{B72860C0-4E55-4093-8F95-391CF8ACC838}">
      <dgm:prSet/>
      <dgm:spPr/>
      <dgm:t>
        <a:bodyPr/>
        <a:lstStyle/>
        <a:p>
          <a:endParaRPr lang="ru-RU"/>
        </a:p>
      </dgm:t>
    </dgm:pt>
    <dgm:pt modelId="{9EE5B1A0-BE25-4E51-97AD-C4B0F08C1397}" type="sibTrans" cxnId="{B72860C0-4E55-4093-8F95-391CF8ACC838}">
      <dgm:prSet/>
      <dgm:spPr/>
      <dgm:t>
        <a:bodyPr/>
        <a:lstStyle/>
        <a:p>
          <a:endParaRPr lang="ru-RU"/>
        </a:p>
      </dgm:t>
    </dgm:pt>
    <dgm:pt modelId="{33E152DF-31F8-4A45-98BB-F7313557960F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консультация "Закаливание в домашних условиях"</a:t>
          </a:r>
        </a:p>
      </dgm:t>
    </dgm:pt>
    <dgm:pt modelId="{0342B82D-6954-4F70-91FC-BF156FFB72A3}" type="parTrans" cxnId="{25D0C0C3-1CEF-4D80-A039-728825B9298B}">
      <dgm:prSet/>
      <dgm:spPr/>
      <dgm:t>
        <a:bodyPr/>
        <a:lstStyle/>
        <a:p>
          <a:endParaRPr lang="ru-RU"/>
        </a:p>
      </dgm:t>
    </dgm:pt>
    <dgm:pt modelId="{D1FFD4E5-2214-4086-8A0F-94E7DADEF20A}" type="sibTrans" cxnId="{25D0C0C3-1CEF-4D80-A039-728825B9298B}">
      <dgm:prSet/>
      <dgm:spPr/>
      <dgm:t>
        <a:bodyPr/>
        <a:lstStyle/>
        <a:p>
          <a:endParaRPr lang="ru-RU"/>
        </a:p>
      </dgm:t>
    </dgm:pt>
    <dgm:pt modelId="{569BEA33-CC02-4239-81EF-5F08CB291CA5}">
      <dgm:prSet phldrT="[Текст]" custT="1"/>
      <dgm:spPr/>
      <dgm:t>
        <a:bodyPr/>
        <a:lstStyle/>
        <a:p>
          <a:r>
            <a:rPr lang="ru-RU" sz="1500" b="1">
              <a:solidFill>
                <a:srgbClr val="7030A0"/>
              </a:solidFill>
            </a:rPr>
            <a:t>Работа с воспитателями</a:t>
          </a:r>
        </a:p>
      </dgm:t>
    </dgm:pt>
    <dgm:pt modelId="{B6701F81-0218-4B05-A7E9-0F021CFAABB8}" type="parTrans" cxnId="{0B450A7B-0066-49ED-BABB-892F878DCAFE}">
      <dgm:prSet/>
      <dgm:spPr/>
      <dgm:t>
        <a:bodyPr/>
        <a:lstStyle/>
        <a:p>
          <a:endParaRPr lang="ru-RU"/>
        </a:p>
      </dgm:t>
    </dgm:pt>
    <dgm:pt modelId="{B28836B4-0805-4C52-B54C-7895D0A6F66E}" type="sibTrans" cxnId="{0B450A7B-0066-49ED-BABB-892F878DCAFE}">
      <dgm:prSet/>
      <dgm:spPr/>
      <dgm:t>
        <a:bodyPr/>
        <a:lstStyle/>
        <a:p>
          <a:endParaRPr lang="ru-RU"/>
        </a:p>
      </dgm:t>
    </dgm:pt>
    <dgm:pt modelId="{1CF7DB7A-5C87-4390-95CA-D0BF1629C172}">
      <dgm:prSet phldrT="[Текст]" custT="1"/>
      <dgm:spPr/>
      <dgm:t>
        <a:bodyPr/>
        <a:lstStyle/>
        <a:p>
          <a:r>
            <a:rPr lang="ru-RU" sz="14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консультация </a:t>
          </a:r>
          <a:r>
            <a:rPr lang="ru-RU" sz="1400" b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«Приобщение детей к здоровому образу жизни через создание развивающей среды» </a:t>
          </a:r>
        </a:p>
      </dgm:t>
    </dgm:pt>
    <dgm:pt modelId="{1802E05F-50B7-44AD-8973-E27B3C9653DC}" type="parTrans" cxnId="{E5F93E75-933F-4B0D-9021-5A4434904B92}">
      <dgm:prSet/>
      <dgm:spPr/>
      <dgm:t>
        <a:bodyPr/>
        <a:lstStyle/>
        <a:p>
          <a:endParaRPr lang="ru-RU"/>
        </a:p>
      </dgm:t>
    </dgm:pt>
    <dgm:pt modelId="{7D980EC9-FD93-40D3-AD4D-7F1878E0ED4A}" type="sibTrans" cxnId="{E5F93E75-933F-4B0D-9021-5A4434904B92}">
      <dgm:prSet/>
      <dgm:spPr/>
      <dgm:t>
        <a:bodyPr/>
        <a:lstStyle/>
        <a:p>
          <a:endParaRPr lang="ru-RU"/>
        </a:p>
      </dgm:t>
    </dgm:pt>
    <dgm:pt modelId="{A6447B0C-601C-4AD5-BD18-1B308AF0BC4F}">
      <dgm:prSet phldrT="[Текст]" custT="1"/>
      <dgm:spPr/>
      <dgm:t>
        <a:bodyPr/>
        <a:lstStyle/>
        <a:p>
          <a:r>
            <a:rPr lang="ru-RU" sz="14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картотека физкультминуток, самомассажа, дыхательной гимнастики, гимнастики для глаз, упражнения для спины и стоп</a:t>
          </a:r>
        </a:p>
      </dgm:t>
    </dgm:pt>
    <dgm:pt modelId="{FB598386-04C4-4BC0-9286-5D39C10C94D0}" type="parTrans" cxnId="{E00CC301-CE56-4D6C-BCBD-B3CCDDFA29AE}">
      <dgm:prSet/>
      <dgm:spPr/>
      <dgm:t>
        <a:bodyPr/>
        <a:lstStyle/>
        <a:p>
          <a:endParaRPr lang="ru-RU"/>
        </a:p>
      </dgm:t>
    </dgm:pt>
    <dgm:pt modelId="{76CDFBF8-EBAC-4B39-90D3-93CA2AD6CE48}" type="sibTrans" cxnId="{E00CC301-CE56-4D6C-BCBD-B3CCDDFA29AE}">
      <dgm:prSet/>
      <dgm:spPr/>
      <dgm:t>
        <a:bodyPr/>
        <a:lstStyle/>
        <a:p>
          <a:endParaRPr lang="ru-RU"/>
        </a:p>
      </dgm:t>
    </dgm:pt>
    <dgm:pt modelId="{0AC6E340-6C3A-4AA9-88EA-122B0E8FF32A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физкультурные занятия</a:t>
          </a:r>
        </a:p>
      </dgm:t>
    </dgm:pt>
    <dgm:pt modelId="{A0C1F14A-FFD3-4341-B8A4-2447D9E003A8}" type="parTrans" cxnId="{EC0242EE-BB55-4AA9-B07A-AA9FF99AF8B7}">
      <dgm:prSet/>
      <dgm:spPr/>
      <dgm:t>
        <a:bodyPr/>
        <a:lstStyle/>
        <a:p>
          <a:endParaRPr lang="ru-RU"/>
        </a:p>
      </dgm:t>
    </dgm:pt>
    <dgm:pt modelId="{1399B232-17BE-4643-B1DA-0E49BD73AC51}" type="sibTrans" cxnId="{EC0242EE-BB55-4AA9-B07A-AA9FF99AF8B7}">
      <dgm:prSet/>
      <dgm:spPr/>
      <dgm:t>
        <a:bodyPr/>
        <a:lstStyle/>
        <a:p>
          <a:endParaRPr lang="ru-RU"/>
        </a:p>
      </dgm:t>
    </dgm:pt>
    <dgm:pt modelId="{44411048-F0D0-41DC-B7A5-A813001F630E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закаливание</a:t>
          </a:r>
        </a:p>
      </dgm:t>
    </dgm:pt>
    <dgm:pt modelId="{2C0FBFE9-3D33-4F6C-8093-7670EEA2783D}" type="parTrans" cxnId="{E8ADDB41-5E89-4F02-B58B-CF2135B3ABA9}">
      <dgm:prSet/>
      <dgm:spPr/>
      <dgm:t>
        <a:bodyPr/>
        <a:lstStyle/>
        <a:p>
          <a:endParaRPr lang="ru-RU"/>
        </a:p>
      </dgm:t>
    </dgm:pt>
    <dgm:pt modelId="{A56B39BC-2C59-4412-89D6-F1F61D203C17}" type="sibTrans" cxnId="{E8ADDB41-5E89-4F02-B58B-CF2135B3ABA9}">
      <dgm:prSet/>
      <dgm:spPr/>
      <dgm:t>
        <a:bodyPr/>
        <a:lstStyle/>
        <a:p>
          <a:endParaRPr lang="ru-RU"/>
        </a:p>
      </dgm:t>
    </dgm:pt>
    <dgm:pt modelId="{B7F3C726-813C-4045-82DF-605502F8E47B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утренняя гимнастика и гимнастика после сна</a:t>
          </a:r>
        </a:p>
      </dgm:t>
    </dgm:pt>
    <dgm:pt modelId="{DA47AF1A-1905-443C-B1A1-C1F6658D50E8}" type="parTrans" cxnId="{AF69C52C-530E-4E51-B9C8-F0892875D2A5}">
      <dgm:prSet/>
      <dgm:spPr/>
      <dgm:t>
        <a:bodyPr/>
        <a:lstStyle/>
        <a:p>
          <a:endParaRPr lang="ru-RU"/>
        </a:p>
      </dgm:t>
    </dgm:pt>
    <dgm:pt modelId="{D2165FDD-37C2-4679-BB75-0CE8714FC74F}" type="sibTrans" cxnId="{AF69C52C-530E-4E51-B9C8-F0892875D2A5}">
      <dgm:prSet/>
      <dgm:spPr/>
      <dgm:t>
        <a:bodyPr/>
        <a:lstStyle/>
        <a:p>
          <a:endParaRPr lang="ru-RU"/>
        </a:p>
      </dgm:t>
    </dgm:pt>
    <dgm:pt modelId="{0ED556A4-DCF4-40B5-AF11-496DA187CB17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прогулки</a:t>
          </a:r>
        </a:p>
      </dgm:t>
    </dgm:pt>
    <dgm:pt modelId="{A9825310-A98A-4226-974C-5C595933DEE7}" type="parTrans" cxnId="{5CB02D16-FA00-4418-AC84-D4F9021E8CAB}">
      <dgm:prSet/>
      <dgm:spPr/>
      <dgm:t>
        <a:bodyPr/>
        <a:lstStyle/>
        <a:p>
          <a:endParaRPr lang="ru-RU"/>
        </a:p>
      </dgm:t>
    </dgm:pt>
    <dgm:pt modelId="{B4C033A1-973F-4537-B644-86ED13737CD6}" type="sibTrans" cxnId="{5CB02D16-FA00-4418-AC84-D4F9021E8CAB}">
      <dgm:prSet/>
      <dgm:spPr/>
      <dgm:t>
        <a:bodyPr/>
        <a:lstStyle/>
        <a:p>
          <a:endParaRPr lang="ru-RU"/>
        </a:p>
      </dgm:t>
    </dgm:pt>
    <dgm:pt modelId="{91D21F6B-E13C-4FA4-9B7E-8BD8A4F15311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подвижные игры и упражнения</a:t>
          </a:r>
        </a:p>
      </dgm:t>
    </dgm:pt>
    <dgm:pt modelId="{F6AE2111-25A8-4E05-85C9-88D68F81AC20}" type="parTrans" cxnId="{3E9DCADE-6A91-4161-9868-1A8FC3F13B3B}">
      <dgm:prSet/>
      <dgm:spPr/>
      <dgm:t>
        <a:bodyPr/>
        <a:lstStyle/>
        <a:p>
          <a:endParaRPr lang="ru-RU"/>
        </a:p>
      </dgm:t>
    </dgm:pt>
    <dgm:pt modelId="{C517781A-F86B-4171-B461-E8D5F73D7CC8}" type="sibTrans" cxnId="{3E9DCADE-6A91-4161-9868-1A8FC3F13B3B}">
      <dgm:prSet/>
      <dgm:spPr/>
      <dgm:t>
        <a:bodyPr/>
        <a:lstStyle/>
        <a:p>
          <a:endParaRPr lang="ru-RU"/>
        </a:p>
      </dgm:t>
    </dgm:pt>
    <dgm:pt modelId="{7777189B-D062-4CCC-A985-FEC9CD6C08D8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физкультминутки</a:t>
          </a:r>
        </a:p>
      </dgm:t>
    </dgm:pt>
    <dgm:pt modelId="{0DBAC93F-175E-4562-B0B2-D72D9EE17A1A}" type="parTrans" cxnId="{AEA478B7-CBD1-4D4A-AC4B-AFD9B72FCAC9}">
      <dgm:prSet/>
      <dgm:spPr/>
      <dgm:t>
        <a:bodyPr/>
        <a:lstStyle/>
        <a:p>
          <a:endParaRPr lang="ru-RU"/>
        </a:p>
      </dgm:t>
    </dgm:pt>
    <dgm:pt modelId="{5A7969B6-39D1-46EC-A1B0-2D9DBA4D0A43}" type="sibTrans" cxnId="{AEA478B7-CBD1-4D4A-AC4B-AFD9B72FCAC9}">
      <dgm:prSet/>
      <dgm:spPr/>
      <dgm:t>
        <a:bodyPr/>
        <a:lstStyle/>
        <a:p>
          <a:endParaRPr lang="ru-RU"/>
        </a:p>
      </dgm:t>
    </dgm:pt>
    <dgm:pt modelId="{DF5EA8DF-806F-480F-9C0D-C891E6DFBABE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папка-передвижка "Спорт и здоровый образ жизни"</a:t>
          </a:r>
        </a:p>
      </dgm:t>
    </dgm:pt>
    <dgm:pt modelId="{22EFF47A-8E3E-4EB7-B0CA-D5199E97E11F}" type="parTrans" cxnId="{CA10A969-0FF3-4EAB-A23F-385F55310AF9}">
      <dgm:prSet/>
      <dgm:spPr/>
      <dgm:t>
        <a:bodyPr/>
        <a:lstStyle/>
        <a:p>
          <a:endParaRPr lang="ru-RU"/>
        </a:p>
      </dgm:t>
    </dgm:pt>
    <dgm:pt modelId="{DBCB305E-54DD-43B3-ACA5-17EB9957E6D4}" type="sibTrans" cxnId="{CA10A969-0FF3-4EAB-A23F-385F55310AF9}">
      <dgm:prSet/>
      <dgm:spPr/>
      <dgm:t>
        <a:bodyPr/>
        <a:lstStyle/>
        <a:p>
          <a:endParaRPr lang="ru-RU"/>
        </a:p>
      </dgm:t>
    </dgm:pt>
    <dgm:pt modelId="{7CEB152F-78FC-43C1-93F9-CA1B1B32469C}">
      <dgm:prSet phldrT="[Текст]"/>
      <dgm:spPr/>
      <dgm:t>
        <a:bodyPr/>
        <a:lstStyle/>
        <a:p>
          <a:r>
            <a:rPr lang="ru-RU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создание фотоальбома "Я здоровье берегу"</a:t>
          </a:r>
        </a:p>
      </dgm:t>
    </dgm:pt>
    <dgm:pt modelId="{1C4FBC27-85B0-4CE3-AC67-F2CA763912B7}" type="parTrans" cxnId="{07126792-C79C-446B-B632-17CC88901D7D}">
      <dgm:prSet/>
      <dgm:spPr/>
      <dgm:t>
        <a:bodyPr/>
        <a:lstStyle/>
        <a:p>
          <a:endParaRPr lang="ru-RU"/>
        </a:p>
      </dgm:t>
    </dgm:pt>
    <dgm:pt modelId="{43A66151-8194-4B47-83B8-D3520EE0A672}" type="sibTrans" cxnId="{07126792-C79C-446B-B632-17CC88901D7D}">
      <dgm:prSet/>
      <dgm:spPr/>
      <dgm:t>
        <a:bodyPr/>
        <a:lstStyle/>
        <a:p>
          <a:endParaRPr lang="ru-RU"/>
        </a:p>
      </dgm:t>
    </dgm:pt>
    <dgm:pt modelId="{3ED7BE72-7608-41B3-8688-5DDD5B082B20}" type="pres">
      <dgm:prSet presAssocID="{1366577E-A806-4287-81F3-C890E54DFD6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3FBED4-0D6C-4E8E-B1BD-D937263F8CFF}" type="pres">
      <dgm:prSet presAssocID="{4A7236A9-F926-4A84-ADA3-5A2AA1EA3076}" presName="composite" presStyleCnt="0"/>
      <dgm:spPr/>
    </dgm:pt>
    <dgm:pt modelId="{665AE59C-A1A8-491F-A0D4-259727899349}" type="pres">
      <dgm:prSet presAssocID="{4A7236A9-F926-4A84-ADA3-5A2AA1EA307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B0C082-CDCA-4848-A0B6-5371943A97CC}" type="pres">
      <dgm:prSet presAssocID="{4A7236A9-F926-4A84-ADA3-5A2AA1EA307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4ACA9-C3D0-425A-A4C3-0050517AB49C}" type="pres">
      <dgm:prSet presAssocID="{F75E29E1-8232-4A05-99F1-57342D40F9A3}" presName="space" presStyleCnt="0"/>
      <dgm:spPr/>
    </dgm:pt>
    <dgm:pt modelId="{7C2E2963-93D3-4665-B8A2-35FE01BFB0DD}" type="pres">
      <dgm:prSet presAssocID="{A2F8F874-CDBE-43BA-AA6D-842D5F6391F9}" presName="composite" presStyleCnt="0"/>
      <dgm:spPr/>
    </dgm:pt>
    <dgm:pt modelId="{39B475EC-D6BC-4F9C-8F85-F7CC85B28A76}" type="pres">
      <dgm:prSet presAssocID="{A2F8F874-CDBE-43BA-AA6D-842D5F6391F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07CFD4-8BC6-4C79-82AA-25A77EB7B423}" type="pres">
      <dgm:prSet presAssocID="{A2F8F874-CDBE-43BA-AA6D-842D5F6391F9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8FACA1-D333-4C95-A30B-CB69042BBC6B}" type="pres">
      <dgm:prSet presAssocID="{97D1F04D-63B9-473A-A9DD-8B8FF39684EB}" presName="space" presStyleCnt="0"/>
      <dgm:spPr/>
    </dgm:pt>
    <dgm:pt modelId="{0118770D-7032-4A97-837E-234EFEE3EB39}" type="pres">
      <dgm:prSet presAssocID="{569BEA33-CC02-4239-81EF-5F08CB291CA5}" presName="composite" presStyleCnt="0"/>
      <dgm:spPr/>
    </dgm:pt>
    <dgm:pt modelId="{E3BBACB1-BA75-47F8-B5AB-1BFD01DD430E}" type="pres">
      <dgm:prSet presAssocID="{569BEA33-CC02-4239-81EF-5F08CB291CA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11C3F-36D0-49E8-9904-8CD9A8466A37}" type="pres">
      <dgm:prSet presAssocID="{569BEA33-CC02-4239-81EF-5F08CB291CA5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2860C0-4E55-4093-8F95-391CF8ACC838}" srcId="{A2F8F874-CDBE-43BA-AA6D-842D5F6391F9}" destId="{AC02B374-D46B-454C-8C40-8769A512EEDC}" srcOrd="0" destOrd="0" parTransId="{3B682B6E-5CB0-40FE-B293-0E9C45B16600}" sibTransId="{9EE5B1A0-BE25-4E51-97AD-C4B0F08C1397}"/>
    <dgm:cxn modelId="{25D0C0C3-1CEF-4D80-A039-728825B9298B}" srcId="{A2F8F874-CDBE-43BA-AA6D-842D5F6391F9}" destId="{33E152DF-31F8-4A45-98BB-F7313557960F}" srcOrd="1" destOrd="0" parTransId="{0342B82D-6954-4F70-91FC-BF156FFB72A3}" sibTransId="{D1FFD4E5-2214-4086-8A0F-94E7DADEF20A}"/>
    <dgm:cxn modelId="{5EE5E9F9-9FDB-4683-9E2B-FA985C7914A6}" type="presOf" srcId="{7777189B-D062-4CCC-A985-FEC9CD6C08D8}" destId="{45B0C082-CDCA-4848-A0B6-5371943A97CC}" srcOrd="0" destOrd="7" presId="urn:microsoft.com/office/officeart/2005/8/layout/hList1"/>
    <dgm:cxn modelId="{4FD5707B-52A2-44EB-8C45-E7A0DED97AF5}" type="presOf" srcId="{1366577E-A806-4287-81F3-C890E54DFD68}" destId="{3ED7BE72-7608-41B3-8688-5DDD5B082B20}" srcOrd="0" destOrd="0" presId="urn:microsoft.com/office/officeart/2005/8/layout/hList1"/>
    <dgm:cxn modelId="{B5180C8D-C7E0-41F7-8752-81CB1857FD20}" type="presOf" srcId="{4A7236A9-F926-4A84-ADA3-5A2AA1EA3076}" destId="{665AE59C-A1A8-491F-A0D4-259727899349}" srcOrd="0" destOrd="0" presId="urn:microsoft.com/office/officeart/2005/8/layout/hList1"/>
    <dgm:cxn modelId="{1BFB0DFF-50C7-4B5A-ABC9-A57ACEE312EB}" type="presOf" srcId="{0AC6E340-6C3A-4AA9-88EA-122B0E8FF32A}" destId="{45B0C082-CDCA-4848-A0B6-5371943A97CC}" srcOrd="0" destOrd="3" presId="urn:microsoft.com/office/officeart/2005/8/layout/hList1"/>
    <dgm:cxn modelId="{1717B038-55A3-4369-8D55-B3E7F77FB0CC}" type="presOf" srcId="{A2F8F874-CDBE-43BA-AA6D-842D5F6391F9}" destId="{39B475EC-D6BC-4F9C-8F85-F7CC85B28A76}" srcOrd="0" destOrd="0" presId="urn:microsoft.com/office/officeart/2005/8/layout/hList1"/>
    <dgm:cxn modelId="{405D20B6-5ED8-453F-B132-7BA001DFC92B}" type="presOf" srcId="{0ED556A4-DCF4-40B5-AF11-496DA187CB17}" destId="{45B0C082-CDCA-4848-A0B6-5371943A97CC}" srcOrd="0" destOrd="5" presId="urn:microsoft.com/office/officeart/2005/8/layout/hList1"/>
    <dgm:cxn modelId="{5CB02D16-FA00-4418-AC84-D4F9021E8CAB}" srcId="{4A7236A9-F926-4A84-ADA3-5A2AA1EA3076}" destId="{0ED556A4-DCF4-40B5-AF11-496DA187CB17}" srcOrd="5" destOrd="0" parTransId="{A9825310-A98A-4226-974C-5C595933DEE7}" sibTransId="{B4C033A1-973F-4537-B644-86ED13737CD6}"/>
    <dgm:cxn modelId="{BC3105F9-2B71-487A-B3D0-E7237FFAC289}" type="presOf" srcId="{B7F3C726-813C-4045-82DF-605502F8E47B}" destId="{45B0C082-CDCA-4848-A0B6-5371943A97CC}" srcOrd="0" destOrd="2" presId="urn:microsoft.com/office/officeart/2005/8/layout/hList1"/>
    <dgm:cxn modelId="{EC0242EE-BB55-4AA9-B07A-AA9FF99AF8B7}" srcId="{4A7236A9-F926-4A84-ADA3-5A2AA1EA3076}" destId="{0AC6E340-6C3A-4AA9-88EA-122B0E8FF32A}" srcOrd="3" destOrd="0" parTransId="{A0C1F14A-FFD3-4341-B8A4-2447D9E003A8}" sibTransId="{1399B232-17BE-4643-B1DA-0E49BD73AC51}"/>
    <dgm:cxn modelId="{092C3D07-EC49-4E2A-B5E8-FA64E5C3F213}" type="presOf" srcId="{1CF7DB7A-5C87-4390-95CA-D0BF1629C172}" destId="{4C611C3F-36D0-49E8-9904-8CD9A8466A37}" srcOrd="0" destOrd="0" presId="urn:microsoft.com/office/officeart/2005/8/layout/hList1"/>
    <dgm:cxn modelId="{F2B99AB1-27B7-4236-A76B-F90E04BE7615}" srcId="{4A7236A9-F926-4A84-ADA3-5A2AA1EA3076}" destId="{CCA842B2-B959-472B-B7E7-EB24D1AEFF0A}" srcOrd="0" destOrd="0" parTransId="{2FAB280D-B101-4CD6-A679-9D57467B9FF3}" sibTransId="{C3A582C6-0C2F-4B9C-885C-A8656CC31887}"/>
    <dgm:cxn modelId="{1F189037-57A2-49FD-A446-CE24C08BCBCC}" type="presOf" srcId="{91D21F6B-E13C-4FA4-9B7E-8BD8A4F15311}" destId="{45B0C082-CDCA-4848-A0B6-5371943A97CC}" srcOrd="0" destOrd="6" presId="urn:microsoft.com/office/officeart/2005/8/layout/hList1"/>
    <dgm:cxn modelId="{AEA478B7-CBD1-4D4A-AC4B-AFD9B72FCAC9}" srcId="{4A7236A9-F926-4A84-ADA3-5A2AA1EA3076}" destId="{7777189B-D062-4CCC-A985-FEC9CD6C08D8}" srcOrd="7" destOrd="0" parTransId="{0DBAC93F-175E-4562-B0B2-D72D9EE17A1A}" sibTransId="{5A7969B6-39D1-46EC-A1B0-2D9DBA4D0A43}"/>
    <dgm:cxn modelId="{AF69C52C-530E-4E51-B9C8-F0892875D2A5}" srcId="{4A7236A9-F926-4A84-ADA3-5A2AA1EA3076}" destId="{B7F3C726-813C-4045-82DF-605502F8E47B}" srcOrd="2" destOrd="0" parTransId="{DA47AF1A-1905-443C-B1A1-C1F6658D50E8}" sibTransId="{D2165FDD-37C2-4679-BB75-0CE8714FC74F}"/>
    <dgm:cxn modelId="{DEFCBF79-8AD7-42E2-A777-2712C3FB06F5}" type="presOf" srcId="{DF5EA8DF-806F-480F-9C0D-C891E6DFBABE}" destId="{0907CFD4-8BC6-4C79-82AA-25A77EB7B423}" srcOrd="0" destOrd="2" presId="urn:microsoft.com/office/officeart/2005/8/layout/hList1"/>
    <dgm:cxn modelId="{CD0025F9-A363-4BAA-9707-576C10B4FBA0}" type="presOf" srcId="{569BEA33-CC02-4239-81EF-5F08CB291CA5}" destId="{E3BBACB1-BA75-47F8-B5AB-1BFD01DD430E}" srcOrd="0" destOrd="0" presId="urn:microsoft.com/office/officeart/2005/8/layout/hList1"/>
    <dgm:cxn modelId="{EFD02897-6441-44CA-8ACB-7DC24F8F611A}" type="presOf" srcId="{44411048-F0D0-41DC-B7A5-A813001F630E}" destId="{45B0C082-CDCA-4848-A0B6-5371943A97CC}" srcOrd="0" destOrd="4" presId="urn:microsoft.com/office/officeart/2005/8/layout/hList1"/>
    <dgm:cxn modelId="{E8ADDB41-5E89-4F02-B58B-CF2135B3ABA9}" srcId="{4A7236A9-F926-4A84-ADA3-5A2AA1EA3076}" destId="{44411048-F0D0-41DC-B7A5-A813001F630E}" srcOrd="4" destOrd="0" parTransId="{2C0FBFE9-3D33-4F6C-8093-7670EEA2783D}" sibTransId="{A56B39BC-2C59-4412-89D6-F1F61D203C17}"/>
    <dgm:cxn modelId="{4060A361-C376-41D4-B95A-95B28FDBAC6B}" type="presOf" srcId="{62641EF9-AFFC-436E-A10A-A479FC848F16}" destId="{45B0C082-CDCA-4848-A0B6-5371943A97CC}" srcOrd="0" destOrd="1" presId="urn:microsoft.com/office/officeart/2005/8/layout/hList1"/>
    <dgm:cxn modelId="{D0498DD9-B9BE-4735-9E1A-13A36C3E825D}" type="presOf" srcId="{33E152DF-31F8-4A45-98BB-F7313557960F}" destId="{0907CFD4-8BC6-4C79-82AA-25A77EB7B423}" srcOrd="0" destOrd="1" presId="urn:microsoft.com/office/officeart/2005/8/layout/hList1"/>
    <dgm:cxn modelId="{DCB0822D-2B0E-402B-89F7-732D69C5FC0A}" type="presOf" srcId="{7CEB152F-78FC-43C1-93F9-CA1B1B32469C}" destId="{0907CFD4-8BC6-4C79-82AA-25A77EB7B423}" srcOrd="0" destOrd="3" presId="urn:microsoft.com/office/officeart/2005/8/layout/hList1"/>
    <dgm:cxn modelId="{CA10A969-0FF3-4EAB-A23F-385F55310AF9}" srcId="{A2F8F874-CDBE-43BA-AA6D-842D5F6391F9}" destId="{DF5EA8DF-806F-480F-9C0D-C891E6DFBABE}" srcOrd="2" destOrd="0" parTransId="{22EFF47A-8E3E-4EB7-B0CA-D5199E97E11F}" sibTransId="{DBCB305E-54DD-43B3-ACA5-17EB9957E6D4}"/>
    <dgm:cxn modelId="{E00CC301-CE56-4D6C-BCBD-B3CCDDFA29AE}" srcId="{569BEA33-CC02-4239-81EF-5F08CB291CA5}" destId="{A6447B0C-601C-4AD5-BD18-1B308AF0BC4F}" srcOrd="1" destOrd="0" parTransId="{FB598386-04C4-4BC0-9286-5D39C10C94D0}" sibTransId="{76CDFBF8-EBAC-4B39-90D3-93CA2AD6CE48}"/>
    <dgm:cxn modelId="{9439FA87-8E7F-4A0F-883B-018389B5F1F8}" srcId="{1366577E-A806-4287-81F3-C890E54DFD68}" destId="{A2F8F874-CDBE-43BA-AA6D-842D5F6391F9}" srcOrd="1" destOrd="0" parTransId="{D2205151-1EB5-4AE6-9609-02588A3003F2}" sibTransId="{97D1F04D-63B9-473A-A9DD-8B8FF39684EB}"/>
    <dgm:cxn modelId="{0B450A7B-0066-49ED-BABB-892F878DCAFE}" srcId="{1366577E-A806-4287-81F3-C890E54DFD68}" destId="{569BEA33-CC02-4239-81EF-5F08CB291CA5}" srcOrd="2" destOrd="0" parTransId="{B6701F81-0218-4B05-A7E9-0F021CFAABB8}" sibTransId="{B28836B4-0805-4C52-B54C-7895D0A6F66E}"/>
    <dgm:cxn modelId="{3E9DCADE-6A91-4161-9868-1A8FC3F13B3B}" srcId="{4A7236A9-F926-4A84-ADA3-5A2AA1EA3076}" destId="{91D21F6B-E13C-4FA4-9B7E-8BD8A4F15311}" srcOrd="6" destOrd="0" parTransId="{F6AE2111-25A8-4E05-85C9-88D68F81AC20}" sibTransId="{C517781A-F86B-4171-B461-E8D5F73D7CC8}"/>
    <dgm:cxn modelId="{E5F93E75-933F-4B0D-9021-5A4434904B92}" srcId="{569BEA33-CC02-4239-81EF-5F08CB291CA5}" destId="{1CF7DB7A-5C87-4390-95CA-D0BF1629C172}" srcOrd="0" destOrd="0" parTransId="{1802E05F-50B7-44AD-8973-E27B3C9653DC}" sibTransId="{7D980EC9-FD93-40D3-AD4D-7F1878E0ED4A}"/>
    <dgm:cxn modelId="{8EA716F5-151D-4C3E-B4C6-451926E681DD}" type="presOf" srcId="{CCA842B2-B959-472B-B7E7-EB24D1AEFF0A}" destId="{45B0C082-CDCA-4848-A0B6-5371943A97CC}" srcOrd="0" destOrd="0" presId="urn:microsoft.com/office/officeart/2005/8/layout/hList1"/>
    <dgm:cxn modelId="{D179B79F-1752-4022-8FC2-DC791F9D8A0E}" srcId="{4A7236A9-F926-4A84-ADA3-5A2AA1EA3076}" destId="{62641EF9-AFFC-436E-A10A-A479FC848F16}" srcOrd="1" destOrd="0" parTransId="{896FD2AE-C1F4-41AB-859C-22BA28F5B0A5}" sibTransId="{719C06B1-227F-4FEA-90F1-23EBEEEE20D5}"/>
    <dgm:cxn modelId="{07126792-C79C-446B-B632-17CC88901D7D}" srcId="{A2F8F874-CDBE-43BA-AA6D-842D5F6391F9}" destId="{7CEB152F-78FC-43C1-93F9-CA1B1B32469C}" srcOrd="3" destOrd="0" parTransId="{1C4FBC27-85B0-4CE3-AC67-F2CA763912B7}" sibTransId="{43A66151-8194-4B47-83B8-D3520EE0A672}"/>
    <dgm:cxn modelId="{49CBC2E7-E2AA-46DA-9E78-35321CC91710}" type="presOf" srcId="{AC02B374-D46B-454C-8C40-8769A512EEDC}" destId="{0907CFD4-8BC6-4C79-82AA-25A77EB7B423}" srcOrd="0" destOrd="0" presId="urn:microsoft.com/office/officeart/2005/8/layout/hList1"/>
    <dgm:cxn modelId="{8A434265-5298-4F69-B16D-F77989DDDBF7}" type="presOf" srcId="{A6447B0C-601C-4AD5-BD18-1B308AF0BC4F}" destId="{4C611C3F-36D0-49E8-9904-8CD9A8466A37}" srcOrd="0" destOrd="1" presId="urn:microsoft.com/office/officeart/2005/8/layout/hList1"/>
    <dgm:cxn modelId="{85E316F2-9130-4900-BF59-70ABE08A4F37}" srcId="{1366577E-A806-4287-81F3-C890E54DFD68}" destId="{4A7236A9-F926-4A84-ADA3-5A2AA1EA3076}" srcOrd="0" destOrd="0" parTransId="{9FB11F5B-0EF0-45FF-ACD4-42040F38B347}" sibTransId="{F75E29E1-8232-4A05-99F1-57342D40F9A3}"/>
    <dgm:cxn modelId="{44E02984-EF23-473F-A275-544633082099}" type="presParOf" srcId="{3ED7BE72-7608-41B3-8688-5DDD5B082B20}" destId="{BC3FBED4-0D6C-4E8E-B1BD-D937263F8CFF}" srcOrd="0" destOrd="0" presId="urn:microsoft.com/office/officeart/2005/8/layout/hList1"/>
    <dgm:cxn modelId="{F9E26F05-ABD9-4FA7-B662-9901F21BB721}" type="presParOf" srcId="{BC3FBED4-0D6C-4E8E-B1BD-D937263F8CFF}" destId="{665AE59C-A1A8-491F-A0D4-259727899349}" srcOrd="0" destOrd="0" presId="urn:microsoft.com/office/officeart/2005/8/layout/hList1"/>
    <dgm:cxn modelId="{0EB4080E-6CEE-48EB-87DF-9D770A3B7E07}" type="presParOf" srcId="{BC3FBED4-0D6C-4E8E-B1BD-D937263F8CFF}" destId="{45B0C082-CDCA-4848-A0B6-5371943A97CC}" srcOrd="1" destOrd="0" presId="urn:microsoft.com/office/officeart/2005/8/layout/hList1"/>
    <dgm:cxn modelId="{A21E2D12-26E1-4C78-81B9-3584B04FFB4E}" type="presParOf" srcId="{3ED7BE72-7608-41B3-8688-5DDD5B082B20}" destId="{7C74ACA9-C3D0-425A-A4C3-0050517AB49C}" srcOrd="1" destOrd="0" presId="urn:microsoft.com/office/officeart/2005/8/layout/hList1"/>
    <dgm:cxn modelId="{8EFC8433-FD58-4B6F-906D-E189BACCC47E}" type="presParOf" srcId="{3ED7BE72-7608-41B3-8688-5DDD5B082B20}" destId="{7C2E2963-93D3-4665-B8A2-35FE01BFB0DD}" srcOrd="2" destOrd="0" presId="urn:microsoft.com/office/officeart/2005/8/layout/hList1"/>
    <dgm:cxn modelId="{7F086259-8433-4762-8478-0167C483A6CB}" type="presParOf" srcId="{7C2E2963-93D3-4665-B8A2-35FE01BFB0DD}" destId="{39B475EC-D6BC-4F9C-8F85-F7CC85B28A76}" srcOrd="0" destOrd="0" presId="urn:microsoft.com/office/officeart/2005/8/layout/hList1"/>
    <dgm:cxn modelId="{CE3E9AAD-8578-40A0-B0A6-9220DB57473D}" type="presParOf" srcId="{7C2E2963-93D3-4665-B8A2-35FE01BFB0DD}" destId="{0907CFD4-8BC6-4C79-82AA-25A77EB7B423}" srcOrd="1" destOrd="0" presId="urn:microsoft.com/office/officeart/2005/8/layout/hList1"/>
    <dgm:cxn modelId="{94963472-53FB-49A3-8A7F-1ABAE6256033}" type="presParOf" srcId="{3ED7BE72-7608-41B3-8688-5DDD5B082B20}" destId="{4B8FACA1-D333-4C95-A30B-CB69042BBC6B}" srcOrd="3" destOrd="0" presId="urn:microsoft.com/office/officeart/2005/8/layout/hList1"/>
    <dgm:cxn modelId="{7D5BE0F9-AC2E-4299-822B-B3A46EECF999}" type="presParOf" srcId="{3ED7BE72-7608-41B3-8688-5DDD5B082B20}" destId="{0118770D-7032-4A97-837E-234EFEE3EB39}" srcOrd="4" destOrd="0" presId="urn:microsoft.com/office/officeart/2005/8/layout/hList1"/>
    <dgm:cxn modelId="{EB45FA4D-C983-4CF2-9576-C6CD52D1A143}" type="presParOf" srcId="{0118770D-7032-4A97-837E-234EFEE3EB39}" destId="{E3BBACB1-BA75-47F8-B5AB-1BFD01DD430E}" srcOrd="0" destOrd="0" presId="urn:microsoft.com/office/officeart/2005/8/layout/hList1"/>
    <dgm:cxn modelId="{28DBC948-9664-48C6-9E27-921C7A3E75BA}" type="presParOf" srcId="{0118770D-7032-4A97-837E-234EFEE3EB39}" destId="{4C611C3F-36D0-49E8-9904-8CD9A8466A3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CA76A-2D50-4E15-AE54-BDABAEFEEE7B}">
      <dsp:nvSpPr>
        <dsp:cNvPr id="0" name=""/>
        <dsp:cNvSpPr/>
      </dsp:nvSpPr>
      <dsp:spPr>
        <a:xfrm>
          <a:off x="2286614" y="2526283"/>
          <a:ext cx="1691467" cy="16914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C00000"/>
              </a:solidFill>
            </a:rPr>
            <a:t>ЗДОРОВЬЕ</a:t>
          </a:r>
          <a:endParaRPr lang="ru-RU" sz="2000" kern="1200" dirty="0">
            <a:solidFill>
              <a:srgbClr val="C00000"/>
            </a:solidFill>
          </a:endParaRPr>
        </a:p>
      </dsp:txBody>
      <dsp:txXfrm>
        <a:off x="2534324" y="2773993"/>
        <a:ext cx="1196047" cy="1196047"/>
      </dsp:txXfrm>
    </dsp:sp>
    <dsp:sp modelId="{321CE6CE-0A01-4B83-B32A-F0B53FC8229F}">
      <dsp:nvSpPr>
        <dsp:cNvPr id="0" name=""/>
        <dsp:cNvSpPr/>
      </dsp:nvSpPr>
      <dsp:spPr>
        <a:xfrm rot="20700000">
          <a:off x="4007119" y="2698760"/>
          <a:ext cx="1476614" cy="482068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ED9BCB-066B-414C-99E1-06A0AC963361}">
      <dsp:nvSpPr>
        <dsp:cNvPr id="0" name=""/>
        <dsp:cNvSpPr/>
      </dsp:nvSpPr>
      <dsp:spPr>
        <a:xfrm>
          <a:off x="4655129" y="2105948"/>
          <a:ext cx="1606894" cy="12855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Наследственность, предрасположенность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– 5%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92780" y="2143599"/>
        <a:ext cx="1531592" cy="1210213"/>
      </dsp:txXfrm>
    </dsp:sp>
    <dsp:sp modelId="{BB10DDBD-8AE7-42EC-B998-0D844BA559F8}">
      <dsp:nvSpPr>
        <dsp:cNvPr id="0" name=""/>
        <dsp:cNvSpPr/>
      </dsp:nvSpPr>
      <dsp:spPr>
        <a:xfrm rot="17700000">
          <a:off x="3099805" y="1617465"/>
          <a:ext cx="1476614" cy="482068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0C4B50-8DE9-4950-856B-6817B718E7A3}">
      <dsp:nvSpPr>
        <dsp:cNvPr id="0" name=""/>
        <dsp:cNvSpPr/>
      </dsp:nvSpPr>
      <dsp:spPr>
        <a:xfrm>
          <a:off x="3346687" y="546608"/>
          <a:ext cx="1606894" cy="12855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Образ жизни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– 60%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84338" y="584259"/>
        <a:ext cx="1531592" cy="1210213"/>
      </dsp:txXfrm>
    </dsp:sp>
    <dsp:sp modelId="{715373E3-7787-4553-B1BE-B61C18814947}">
      <dsp:nvSpPr>
        <dsp:cNvPr id="0" name=""/>
        <dsp:cNvSpPr/>
      </dsp:nvSpPr>
      <dsp:spPr>
        <a:xfrm rot="14700000">
          <a:off x="1688275" y="1617465"/>
          <a:ext cx="1476614" cy="48206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BD0CC-6ABC-4402-A33A-EA5F1DB7A230}">
      <dsp:nvSpPr>
        <dsp:cNvPr id="0" name=""/>
        <dsp:cNvSpPr/>
      </dsp:nvSpPr>
      <dsp:spPr>
        <a:xfrm>
          <a:off x="1311113" y="546608"/>
          <a:ext cx="1606894" cy="128551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Окружающая среда –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25%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48764" y="584259"/>
        <a:ext cx="1531592" cy="1210213"/>
      </dsp:txXfrm>
    </dsp:sp>
    <dsp:sp modelId="{D26C0EEE-A024-450C-8E51-5D5FCD27F1AF}">
      <dsp:nvSpPr>
        <dsp:cNvPr id="0" name=""/>
        <dsp:cNvSpPr/>
      </dsp:nvSpPr>
      <dsp:spPr>
        <a:xfrm rot="11700000">
          <a:off x="780962" y="2698760"/>
          <a:ext cx="1476614" cy="482068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537CD9-F586-4C7A-B0A6-4D2C3FBD2F0B}">
      <dsp:nvSpPr>
        <dsp:cNvPr id="0" name=""/>
        <dsp:cNvSpPr/>
      </dsp:nvSpPr>
      <dsp:spPr>
        <a:xfrm>
          <a:off x="2672" y="2105948"/>
          <a:ext cx="1606894" cy="128551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Состояние здравоохранения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– 10%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323" y="2143599"/>
        <a:ext cx="1531592" cy="12102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AE59C-A1A8-491F-A0D4-259727899349}">
      <dsp:nvSpPr>
        <dsp:cNvPr id="0" name=""/>
        <dsp:cNvSpPr/>
      </dsp:nvSpPr>
      <dsp:spPr>
        <a:xfrm>
          <a:off x="1714" y="308486"/>
          <a:ext cx="1671637" cy="544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>
              <a:solidFill>
                <a:srgbClr val="7030A0"/>
              </a:solidFill>
            </a:rPr>
            <a:t>Работа с детьми</a:t>
          </a:r>
        </a:p>
      </dsp:txBody>
      <dsp:txXfrm>
        <a:off x="1714" y="308486"/>
        <a:ext cx="1671637" cy="544222"/>
      </dsp:txXfrm>
    </dsp:sp>
    <dsp:sp modelId="{45B0C082-CDCA-4848-A0B6-5371943A97CC}">
      <dsp:nvSpPr>
        <dsp:cNvPr id="0" name=""/>
        <dsp:cNvSpPr/>
      </dsp:nvSpPr>
      <dsp:spPr>
        <a:xfrm>
          <a:off x="1714" y="852708"/>
          <a:ext cx="1671637" cy="46884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валеологические беседы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комплексы самомассажа, пальчиковой, дыхательной гимнастики, гимнастики для глаз, для укрепления мышц спины и стопы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утренняя гимнастика и гимнастика после сна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физкультурные занятия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закаливание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прогулки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подвижные игры и упражнения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физкультминутки</a:t>
          </a:r>
        </a:p>
      </dsp:txBody>
      <dsp:txXfrm>
        <a:off x="1714" y="852708"/>
        <a:ext cx="1671637" cy="4688460"/>
      </dsp:txXfrm>
    </dsp:sp>
    <dsp:sp modelId="{39B475EC-D6BC-4F9C-8F85-F7CC85B28A76}">
      <dsp:nvSpPr>
        <dsp:cNvPr id="0" name=""/>
        <dsp:cNvSpPr/>
      </dsp:nvSpPr>
      <dsp:spPr>
        <a:xfrm>
          <a:off x="1907381" y="308486"/>
          <a:ext cx="1671637" cy="544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>
              <a:solidFill>
                <a:srgbClr val="7030A0"/>
              </a:solidFill>
            </a:rPr>
            <a:t>Работа с родителями</a:t>
          </a:r>
        </a:p>
      </dsp:txBody>
      <dsp:txXfrm>
        <a:off x="1907381" y="308486"/>
        <a:ext cx="1671637" cy="544222"/>
      </dsp:txXfrm>
    </dsp:sp>
    <dsp:sp modelId="{0907CFD4-8BC6-4C79-82AA-25A77EB7B423}">
      <dsp:nvSpPr>
        <dsp:cNvPr id="0" name=""/>
        <dsp:cNvSpPr/>
      </dsp:nvSpPr>
      <dsp:spPr>
        <a:xfrm>
          <a:off x="1907381" y="852708"/>
          <a:ext cx="1671637" cy="46884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анкетирование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консультация "Закаливание в домашних условиях"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папка-передвижка "Спорт и здоровый образ жизни"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создание фотоальбома "Я здоровье берегу"</a:t>
          </a:r>
        </a:p>
      </dsp:txBody>
      <dsp:txXfrm>
        <a:off x="1907381" y="852708"/>
        <a:ext cx="1671637" cy="4688460"/>
      </dsp:txXfrm>
    </dsp:sp>
    <dsp:sp modelId="{E3BBACB1-BA75-47F8-B5AB-1BFD01DD430E}">
      <dsp:nvSpPr>
        <dsp:cNvPr id="0" name=""/>
        <dsp:cNvSpPr/>
      </dsp:nvSpPr>
      <dsp:spPr>
        <a:xfrm>
          <a:off x="3813048" y="308486"/>
          <a:ext cx="1671637" cy="544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>
              <a:solidFill>
                <a:srgbClr val="7030A0"/>
              </a:solidFill>
            </a:rPr>
            <a:t>Работа с воспитателями</a:t>
          </a:r>
        </a:p>
      </dsp:txBody>
      <dsp:txXfrm>
        <a:off x="3813048" y="308486"/>
        <a:ext cx="1671637" cy="544222"/>
      </dsp:txXfrm>
    </dsp:sp>
    <dsp:sp modelId="{4C611C3F-36D0-49E8-9904-8CD9A8466A37}">
      <dsp:nvSpPr>
        <dsp:cNvPr id="0" name=""/>
        <dsp:cNvSpPr/>
      </dsp:nvSpPr>
      <dsp:spPr>
        <a:xfrm>
          <a:off x="3813048" y="852708"/>
          <a:ext cx="1671637" cy="46884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консультация </a:t>
          </a:r>
          <a:r>
            <a:rPr lang="ru-RU" sz="1400" b="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«Приобщение детей к здоровому образу жизни через создание развивающей среды»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картотека физкультминуток, самомассажа, дыхательной гимнастики, гимнастики для глаз, упражнения для спины и стоп</a:t>
          </a:r>
        </a:p>
      </dsp:txBody>
      <dsp:txXfrm>
        <a:off x="3813048" y="852708"/>
        <a:ext cx="1671637" cy="46884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09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319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7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93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954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746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59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26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575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53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101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23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676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-278378"/>
            <a:ext cx="6858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7030A0"/>
              </a:solidFill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 сад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общеразвивающего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вида №8 «Рябинка»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города Белореченска муниципального образования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Белореченский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3" descr="http://www.calorizator.ru/sites/default/files/product/ashberry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475" b="16566"/>
          <a:stretch>
            <a:fillRect/>
          </a:stretch>
        </p:blipFill>
        <p:spPr bwMode="auto">
          <a:xfrm>
            <a:off x="620688" y="4067944"/>
            <a:ext cx="1400175" cy="8953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88640" y="1581921"/>
            <a:ext cx="6464847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Физкультурно-оздоровительный проект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«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Сохрани свое здоровье сам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Длительность проекта: 1 неделя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Участники: старшая группа, родители, воспитатели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Автор проекта: инструктор по физкультуре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                                  Серова Ю.В.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2776" y="1979712"/>
            <a:ext cx="4128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0657" name="rectole0000000001"/>
          <p:cNvGraphicFramePr>
            <a:graphicFrameLocks/>
          </p:cNvGraphicFramePr>
          <p:nvPr/>
        </p:nvGraphicFramePr>
        <p:xfrm>
          <a:off x="548680" y="2483768"/>
          <a:ext cx="5705475" cy="401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1" name="Изображение" r:id="rId3" imgW="0" imgH="0" progId="StaticMetafile">
                  <p:embed/>
                </p:oleObj>
              </mc:Choice>
              <mc:Fallback>
                <p:oleObj name="Изображение" r:id="rId3" imgW="0" imgH="0" progId="StaticMetafile">
                  <p:embed/>
                  <p:pic>
                    <p:nvPicPr>
                      <p:cNvPr id="0" name="rectole00000000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80" y="2483768"/>
                        <a:ext cx="5705475" cy="401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20888" y="7308304"/>
            <a:ext cx="235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БУДЬТЕ ЗДОРОВЫ!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32656" y="611560"/>
          <a:ext cx="6264696" cy="4764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3495" name="Picture 7" descr="F:\DCIM\100CASIO\CIMG634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96752" y="5042588"/>
            <a:ext cx="4653136" cy="3489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2492896" y="539552"/>
            <a:ext cx="207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АКТУАЛЬНОСТЬ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-1" y="611560"/>
            <a:ext cx="6858001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Цель проекта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: сохранение и укрепление здоровья воспитанник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Задачи проекта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: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- расширять представления об особенностях функционирования и целостности человеческого организма;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- расширять представления о составляющих здорового образа жизни и факторах, разрушающих здоровье;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- расширять представления о роли гигиены и режима дня для здоровья человека;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- познакомить со способами укрепления защитных систем организма;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- познакомить  с техникой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самомассажа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, комплексами игрового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самомассажа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; дыхательной гимнастики; пальчиковая гимнастика; гимнастика для глаз; гимнастика для укрепления мышц спины и позвоночника.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- формировать потребность в здоровом образе жизни.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4514" name="rectole0000000000"/>
          <p:cNvGraphicFramePr>
            <a:graphicFrameLocks/>
          </p:cNvGraphicFramePr>
          <p:nvPr/>
        </p:nvGraphicFramePr>
        <p:xfrm>
          <a:off x="603845" y="5230316"/>
          <a:ext cx="5705475" cy="308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8" name="Изображение" r:id="rId3" imgW="0" imgH="0" progId="StaticMetafile">
                  <p:embed/>
                </p:oleObj>
              </mc:Choice>
              <mc:Fallback>
                <p:oleObj name="Изображение" r:id="rId3" imgW="0" imgH="0" progId="StaticMetafile">
                  <p:embed/>
                  <p:pic>
                    <p:nvPicPr>
                      <p:cNvPr id="0" name="rectole00000000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45" y="5230316"/>
                        <a:ext cx="5705475" cy="308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260648" y="699538"/>
            <a:ext cx="6336704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Этапы проекта.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endParaRPr lang="ru-RU" sz="1600" b="1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endParaRPr lang="ru-RU" sz="1600" b="1" dirty="0" smtClean="0">
              <a:solidFill>
                <a:srgbClr val="7030A0"/>
              </a:solidFill>
              <a:latin typeface="Times New Roman" pitchFamily="18" charset="0"/>
              <a:ea typeface="Corbel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</a:t>
            </a:r>
            <a:r>
              <a:rPr kumimoji="0" lang="he-IL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Подготовительный.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Сбор информации, материала по теме.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r>
              <a:rPr kumimoji="0" lang="he-IL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׀׀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Организационный.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Составление плана проекта, определение работы с родителями и педагогами, консультаций по теме проекта и реализации задач.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Разработка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конспектов занятий, бесед, сценария итогового развлечения.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r>
              <a:rPr kumimoji="0" lang="he-IL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׀׀׀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         Формирующий.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Проведение занятий и бесед с детьми по теме, работа с педагогами и родителями, оформление выставки на тему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Нестандартное оборудование для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самомассажа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и дыхательной гимнастики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rbel"/>
                <a:ea typeface="Corbel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 </a:t>
            </a:r>
            <a:r>
              <a:rPr kumimoji="0" lang="he-IL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׀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v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 Итоговый этап.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669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orbel" pitchFamily="34" charset="0"/>
                <a:cs typeface="Times New Roman" pitchFamily="18" charset="0"/>
              </a:rPr>
              <a:t>Проведение развлечения. Анализ результатов проектной деятельности. Обобщение опыта.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5543" name="rectole0000000002"/>
          <p:cNvGraphicFramePr>
            <a:graphicFrameLocks/>
          </p:cNvGraphicFramePr>
          <p:nvPr/>
        </p:nvGraphicFramePr>
        <p:xfrm>
          <a:off x="1700808" y="5688632"/>
          <a:ext cx="3429000" cy="2699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7" name="Изображение" r:id="rId3" imgW="0" imgH="0" progId="StaticMetafile">
                  <p:embed/>
                </p:oleObj>
              </mc:Choice>
              <mc:Fallback>
                <p:oleObj name="Изображение" r:id="rId3" imgW="0" imgH="0" progId="StaticMetafile">
                  <p:embed/>
                  <p:pic>
                    <p:nvPicPr>
                      <p:cNvPr id="0" name="rectole00000000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0808" y="5688632"/>
                        <a:ext cx="3429000" cy="26997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85800" y="1647172"/>
          <a:ext cx="5486400" cy="5849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65689" y="1052900"/>
            <a:ext cx="1641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ПЛАН РАБОТЫ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1682" name="Picture 2" descr="http://shkola-k.ucoz.ru/zdorovye/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128" y="222582"/>
            <a:ext cx="1660636" cy="166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945" y="539552"/>
            <a:ext cx="3722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ВАЛЕОЛОГИЧЕСКИЕ БЕСЕДЫ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7" name="Picture 5" descr="F:\DCIM\100CASIO\CIMG6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6832" y="2771800"/>
            <a:ext cx="324036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9634" name="Picture 2" descr="F:\DCIM\100CASIO\CIMG62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384" y="1259632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9635" name="Picture 3" descr="F:\DCIM\100CASIO\CIMG62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2989" y="1187624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9636" name="Picture 4" descr="F:\DCIM\100CASIO\CIMG61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6516216"/>
            <a:ext cx="3503713" cy="262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 descr="F:\DCIM\100CASIO\CIMG617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4288" y="6516216"/>
            <a:ext cx="3503712" cy="262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4325" y="395536"/>
            <a:ext cx="58349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САМОМАССАЖ, ДЫХАТЕЛЬНАЯ ГИМНАСТИКА,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УТРЕННЯЯ ГИМНАСТИКА И ПОСЛЕ СНА,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ФИЗКУЛЬТУРНЫЕ ЗАНЯТИЯ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F:\DCIM\100CASIO\CIMG63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47664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588" name="Picture 4" descr="F:\DCIM\100CASIO\CIMG63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547664"/>
            <a:ext cx="3429000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589" name="Picture 5" descr="F:\DCIM\100CASIO\CIMG61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7384" y="6516216"/>
            <a:ext cx="3503712" cy="262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592" name="Picture 8" descr="F:\DCIM\100CASIO\CIMG61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81672" y="6516216"/>
            <a:ext cx="3503712" cy="262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594" name="Picture 10" descr="F:\DCIM\100CASIO\CIMG61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07" y="4049942"/>
            <a:ext cx="3288365" cy="2466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595" name="Picture 11" descr="F:\DCIM\100CASIO\CIMG614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1008" y="4011402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2816" y="395536"/>
            <a:ext cx="4239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ВИКТОРИНА  «БЕРЕГИ ЗДОРОВЬЕ»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2" name="Picture 4" descr="F:\DCIM\100CASIO\CIMG64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384" y="4535996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8611" name="Picture 3" descr="F:\DCIM\100CASIO\CIMG64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4336" y="2195736"/>
            <a:ext cx="3933056" cy="2949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8614" name="Picture 6" descr="F:\DCIM\100CASIO\CIMG64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4984" y="6300192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8613" name="Picture 5" descr="F:\DCIM\100CASIO\CIMG64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7384" y="899592"/>
            <a:ext cx="3645024" cy="2733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80" y="323528"/>
            <a:ext cx="5643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«ЧТО ДЛЯ ЗДОРОВЬЯ ХОРОШО, А ЧТО ПЛОХО»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8640" y="4717757"/>
            <a:ext cx="6585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ИЗГОТОВЛЕНИЕ ПОСОБИЯ ДЛЯ РАЗВИТИЯ ДЫХАНИЯ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«САЛЮТ»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F:\DCIM\100CASIO\CIMG63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33" y="5346086"/>
            <a:ext cx="4920547" cy="3690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6563" name="Picture 3" descr="F:\DCIM\100CASIO\CIMG64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6752" y="1115616"/>
            <a:ext cx="460851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355</Words>
  <Application>Microsoft Office PowerPoint</Application>
  <PresentationFormat>Экран (4:3)</PresentationFormat>
  <Paragraphs>95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Изображение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дет. сад №8</dc:creator>
  <cp:lastModifiedBy>Admin</cp:lastModifiedBy>
  <cp:revision>17</cp:revision>
  <cp:lastPrinted>2014-10-20T07:43:58Z</cp:lastPrinted>
  <dcterms:created xsi:type="dcterms:W3CDTF">2014-10-17T10:33:46Z</dcterms:created>
  <dcterms:modified xsi:type="dcterms:W3CDTF">2017-01-27T10:50:29Z</dcterms:modified>
</cp:coreProperties>
</file>