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924" y="-10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858000" cy="9144001"/>
            <a:chOff x="0" y="0"/>
            <a:chExt cx="6858000" cy="9144001"/>
          </a:xfrm>
        </p:grpSpPr>
        <p:pic>
          <p:nvPicPr>
            <p:cNvPr id="6146" name="Picture 2" descr="http://www.playcast.ru/uploads/2015/08/23/14787950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44001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056" y="323528"/>
              <a:ext cx="2343744" cy="23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Группа 1"/>
            <p:cNvGrpSpPr/>
            <p:nvPr/>
          </p:nvGrpSpPr>
          <p:grpSpPr>
            <a:xfrm>
              <a:off x="620688" y="611560"/>
              <a:ext cx="5472608" cy="8167380"/>
              <a:chOff x="620688" y="611560"/>
              <a:chExt cx="5472608" cy="8167380"/>
            </a:xfrm>
          </p:grpSpPr>
          <p:pic>
            <p:nvPicPr>
              <p:cNvPr id="3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6336" y="2874367"/>
                <a:ext cx="4505325" cy="1231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60848" y="1691680"/>
                <a:ext cx="1816100" cy="744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088" y="1691680"/>
                <a:ext cx="4949825" cy="2365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688" y="611560"/>
                <a:ext cx="1260029" cy="16651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Прямоугольник 7"/>
              <p:cNvSpPr/>
              <p:nvPr/>
            </p:nvSpPr>
            <p:spPr>
              <a:xfrm>
                <a:off x="4206663" y="4211960"/>
                <a:ext cx="178664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r">
                  <a:defRPr/>
                </a:pPr>
                <a:r>
                  <a:rPr lang="ru-RU" b="1" i="1" dirty="0" smtClean="0">
                    <a:solidFill>
                      <a:srgbClr val="4F81BD">
                        <a:lumMod val="50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ФЕВРАЛЬ 2020</a:t>
                </a:r>
              </a:p>
              <a:p>
                <a:pPr lvl="0" algn="r">
                  <a:defRPr/>
                </a:pPr>
                <a:r>
                  <a:rPr lang="ru-RU" b="1" i="1" dirty="0" smtClean="0">
                    <a:solidFill>
                      <a:srgbClr val="4F81BD">
                        <a:lumMod val="50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2 выпуск</a:t>
                </a:r>
                <a:endParaRPr lang="ru-RU" b="1" i="1" dirty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764704" y="4900955"/>
                <a:ext cx="5328592" cy="38779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ru-RU" sz="2000" b="1" u="sng" dirty="0" smtClean="0">
                    <a:solidFill>
                      <a:srgbClr val="660066"/>
                    </a:solidFill>
                    <a:latin typeface="Times New Roman" pitchFamily="18" charset="0"/>
                    <a:cs typeface="Times New Roman" pitchFamily="18" charset="0"/>
                  </a:rPr>
                  <a:t>В нашем номере:</a:t>
                </a:r>
              </a:p>
              <a:p>
                <a:pPr>
                  <a:lnSpc>
                    <a:spcPct val="150000"/>
                  </a:lnSpc>
                  <a:defRPr/>
                </a:pPr>
                <a:r>
                  <a:rPr lang="ru-RU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- Стихи о наших папах!</a:t>
                </a:r>
              </a:p>
              <a:p>
                <a:pPr>
                  <a:lnSpc>
                    <a:spcPct val="150000"/>
                  </a:lnSpc>
                  <a:defRPr/>
                </a:pPr>
                <a:r>
                  <a:rPr lang="ru-RU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- «Посвящение в юные казачата!» - открытое спортивное занятие с детьми подготовительной к школе группе №11</a:t>
                </a:r>
              </a:p>
              <a:p>
                <a:pPr lvl="0">
                  <a:lnSpc>
                    <a:spcPct val="150000"/>
                  </a:lnSpc>
                  <a:buFontTx/>
                  <a:buChar char="-"/>
                  <a:defRPr/>
                </a:pPr>
                <a:r>
                  <a:rPr lang="ru-RU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Праздники в нашем саду «День Защитника Отечества»</a:t>
                </a:r>
              </a:p>
              <a:p>
                <a:pPr lvl="0">
                  <a:lnSpc>
                    <a:spcPct val="150000"/>
                  </a:lnSpc>
                  <a:defRPr/>
                </a:pPr>
                <a:r>
                  <a:rPr lang="ru-RU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- Родителям на заметку: «Роль папы в воспитании ребёнка»</a:t>
                </a:r>
                <a:endParaRPr lang="ru-RU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38100" y="0"/>
            <a:ext cx="6819900" cy="9144000"/>
            <a:chOff x="38100" y="0"/>
            <a:chExt cx="6819900" cy="9144000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38100" y="0"/>
              <a:ext cx="6819900" cy="9144000"/>
              <a:chOff x="38100" y="0"/>
              <a:chExt cx="6819900" cy="9144000"/>
            </a:xfrm>
          </p:grpSpPr>
          <p:pic>
            <p:nvPicPr>
              <p:cNvPr id="23554" name="Picture 2" descr="http://www.playcast.ru/uploads/2015/08/23/14787950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100" y="0"/>
                <a:ext cx="6819900" cy="9144000"/>
              </a:xfrm>
              <a:prstGeom prst="rect">
                <a:avLst/>
              </a:prstGeom>
              <a:noFill/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260648" y="395536"/>
                <a:ext cx="6408712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b="1" dirty="0" smtClean="0"/>
                  <a:t>Сегодня мы уделим внимание стихотворениям, посвященным именно 23 февраля. Тема особенно актуальна в преддверии этого праздника. Данная подборка поможет найти стихи, которые потом ребята прочитают перед своими папами и дедушками в качестве подарка.</a:t>
                </a:r>
                <a:endParaRPr lang="ru-RU" sz="1600" b="1" dirty="0"/>
              </a:p>
            </p:txBody>
          </p:sp>
          <p:pic>
            <p:nvPicPr>
              <p:cNvPr id="26626" name="Picture 2" descr="https://ds50-arz.nnov.prosadiki.ru/media/2018/07/26/1226217773/image_image_253863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20554132">
                <a:off x="5047497" y="7585983"/>
                <a:ext cx="1119147" cy="1089359"/>
              </a:xfrm>
              <a:prstGeom prst="rect">
                <a:avLst/>
              </a:prstGeom>
              <a:noFill/>
            </p:spPr>
          </p:pic>
          <p:sp>
            <p:nvSpPr>
              <p:cNvPr id="5" name="Прямоугольник 4"/>
              <p:cNvSpPr/>
              <p:nvPr/>
            </p:nvSpPr>
            <p:spPr>
              <a:xfrm>
                <a:off x="476672" y="1835696"/>
                <a:ext cx="288032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717032" y="2051720"/>
                <a:ext cx="252028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412776" y="6876256"/>
                <a:ext cx="367240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endParaRPr lang="ru-RU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692696" y="3923928"/>
                <a:ext cx="23762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14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" name="Прямоугольник 3"/>
            <p:cNvSpPr/>
            <p:nvPr/>
          </p:nvSpPr>
          <p:spPr>
            <a:xfrm>
              <a:off x="3907954" y="1697776"/>
              <a:ext cx="2520280" cy="36009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</a:rPr>
                <a:t>Армия любимая </a:t>
              </a:r>
            </a:p>
            <a:p>
              <a:endParaRPr lang="ru-RU" dirty="0"/>
            </a:p>
            <a:p>
              <a:r>
                <a:rPr lang="ru-RU" sz="1600" dirty="0"/>
                <a:t>Об армии любимой</a:t>
              </a:r>
            </a:p>
            <a:p>
              <a:r>
                <a:rPr lang="ru-RU" sz="1600" dirty="0"/>
                <a:t>Знает стар и млад</a:t>
              </a:r>
            </a:p>
            <a:p>
              <a:r>
                <a:rPr lang="ru-RU" sz="1600" dirty="0"/>
                <a:t>И ей, непобедимой,</a:t>
              </a:r>
            </a:p>
            <a:p>
              <a:r>
                <a:rPr lang="ru-RU" sz="1600" dirty="0"/>
                <a:t>Сегодня каждый рад.</a:t>
              </a:r>
            </a:p>
            <a:p>
              <a:r>
                <a:rPr lang="ru-RU" sz="1600" dirty="0"/>
                <a:t>Есть в армии солдаты,</a:t>
              </a:r>
            </a:p>
            <a:p>
              <a:r>
                <a:rPr lang="ru-RU" sz="1600" dirty="0"/>
                <a:t>Танкисты, моряки,</a:t>
              </a:r>
            </a:p>
            <a:p>
              <a:r>
                <a:rPr lang="ru-RU" sz="1600" dirty="0"/>
                <a:t>Все сильные ребята,</a:t>
              </a:r>
            </a:p>
            <a:p>
              <a:r>
                <a:rPr lang="ru-RU" sz="1600" dirty="0"/>
                <a:t>Им не страшны враги!</a:t>
              </a:r>
            </a:p>
            <a:p>
              <a:r>
                <a:rPr lang="ru-RU" sz="1600" dirty="0"/>
                <a:t>Стоят ракеты где-то,</a:t>
              </a:r>
            </a:p>
            <a:p>
              <a:r>
                <a:rPr lang="ru-RU" sz="1600" dirty="0"/>
                <a:t>И на замке граница.</a:t>
              </a:r>
            </a:p>
            <a:p>
              <a:r>
                <a:rPr lang="ru-RU" sz="1600" dirty="0"/>
                <a:t>И так чудесно это,</a:t>
              </a:r>
            </a:p>
            <a:p>
              <a:r>
                <a:rPr lang="ru-RU" sz="1600" dirty="0"/>
                <a:t>Что нам спокойно спится!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78954" y="1835696"/>
              <a:ext cx="3429000" cy="649408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solidFill>
                    <a:srgbClr val="FF0000"/>
                  </a:solidFill>
                </a:rPr>
                <a:t>23 февраля </a:t>
              </a:r>
            </a:p>
            <a:p>
              <a:endParaRPr lang="ru-RU" sz="1600" dirty="0"/>
            </a:p>
            <a:p>
              <a:r>
                <a:rPr lang="ru-RU" sz="1600" dirty="0"/>
                <a:t>Когда лежит на речках лед</a:t>
              </a:r>
            </a:p>
            <a:p>
              <a:r>
                <a:rPr lang="ru-RU" sz="1600" dirty="0"/>
                <a:t>И вьюга мчится вдаль,</a:t>
              </a:r>
            </a:p>
            <a:p>
              <a:r>
                <a:rPr lang="ru-RU" sz="1600" dirty="0"/>
                <a:t>Чудесный праздник нам несет</a:t>
              </a:r>
            </a:p>
            <a:p>
              <a:r>
                <a:rPr lang="ru-RU" sz="1600" dirty="0"/>
                <a:t>Задумчивый февраль.</a:t>
              </a:r>
            </a:p>
            <a:p>
              <a:endParaRPr lang="ru-RU" sz="1600" dirty="0"/>
            </a:p>
            <a:p>
              <a:r>
                <a:rPr lang="ru-RU" sz="1600" dirty="0"/>
                <a:t>Наступит праздник всех солдат,</a:t>
              </a:r>
            </a:p>
            <a:p>
              <a:r>
                <a:rPr lang="ru-RU" sz="1600" dirty="0"/>
                <a:t>Защитников, бойцов.</a:t>
              </a:r>
            </a:p>
            <a:p>
              <a:r>
                <a:rPr lang="ru-RU" sz="1600" dirty="0"/>
                <a:t>Поздравить будет каждый рад</a:t>
              </a:r>
            </a:p>
            <a:p>
              <a:r>
                <a:rPr lang="ru-RU" sz="1600" dirty="0"/>
                <a:t>И дедов, и отцов!</a:t>
              </a:r>
            </a:p>
            <a:p>
              <a:endParaRPr lang="ru-RU" sz="1600" dirty="0"/>
            </a:p>
            <a:p>
              <a:r>
                <a:rPr lang="ru-RU" sz="1600" dirty="0"/>
                <a:t>Я нарисую пароход,</a:t>
              </a:r>
            </a:p>
            <a:p>
              <a:r>
                <a:rPr lang="ru-RU" sz="1600" dirty="0"/>
                <a:t>Где папа капитан.</a:t>
              </a:r>
            </a:p>
            <a:p>
              <a:r>
                <a:rPr lang="ru-RU" sz="1600" dirty="0"/>
                <a:t>Отважно папа мой плывет</a:t>
              </a:r>
            </a:p>
            <a:p>
              <a:r>
                <a:rPr lang="ru-RU" sz="1600" dirty="0"/>
                <a:t>Из дальних-дальних стран.</a:t>
              </a:r>
            </a:p>
            <a:p>
              <a:endParaRPr lang="ru-RU" sz="1600" dirty="0"/>
            </a:p>
            <a:p>
              <a:r>
                <a:rPr lang="ru-RU" sz="1600" dirty="0"/>
                <a:t>Я нарисую самолет,</a:t>
              </a:r>
            </a:p>
            <a:p>
              <a:r>
                <a:rPr lang="ru-RU" sz="1600" dirty="0"/>
                <a:t>Где папа командир.</a:t>
              </a:r>
            </a:p>
            <a:p>
              <a:r>
                <a:rPr lang="ru-RU" sz="1600" dirty="0"/>
                <a:t>И дни, и ночи напролет</a:t>
              </a:r>
            </a:p>
            <a:p>
              <a:r>
                <a:rPr lang="ru-RU" sz="1600" dirty="0"/>
                <a:t>Спасает папа мир.</a:t>
              </a:r>
            </a:p>
            <a:p>
              <a:endParaRPr lang="ru-RU" sz="1600" dirty="0"/>
            </a:p>
            <a:p>
              <a:r>
                <a:rPr lang="ru-RU" sz="1600" dirty="0"/>
                <a:t>Я нарисую пистолет</a:t>
              </a:r>
            </a:p>
            <a:p>
              <a:r>
                <a:rPr lang="ru-RU" sz="1600" dirty="0"/>
                <a:t>И всадника в седле.</a:t>
              </a:r>
            </a:p>
            <a:p>
              <a:r>
                <a:rPr lang="ru-RU" sz="1600" dirty="0"/>
                <a:t>Я знаю: лучше папы нет</a:t>
              </a:r>
            </a:p>
            <a:p>
              <a:r>
                <a:rPr lang="ru-RU" sz="1600" dirty="0"/>
                <a:t>Героев на земле!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248980" y="5589289"/>
              <a:ext cx="2988332" cy="2616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</a:rPr>
                <a:t>Мой папа – военный </a:t>
              </a:r>
            </a:p>
            <a:p>
              <a:endParaRPr lang="ru-RU" dirty="0"/>
            </a:p>
            <a:p>
              <a:r>
                <a:rPr lang="ru-RU" sz="1600" dirty="0"/>
                <a:t>Мой папа – военный.</a:t>
              </a:r>
            </a:p>
            <a:p>
              <a:r>
                <a:rPr lang="ru-RU" sz="1600" dirty="0"/>
                <a:t>Он в армии служит.</a:t>
              </a:r>
            </a:p>
            <a:p>
              <a:r>
                <a:rPr lang="ru-RU" sz="1600" dirty="0"/>
                <a:t>Он с техникой сложной</a:t>
              </a:r>
            </a:p>
            <a:p>
              <a:r>
                <a:rPr lang="ru-RU" sz="1600" dirty="0"/>
                <a:t>Армейскою дружит!</a:t>
              </a:r>
            </a:p>
            <a:p>
              <a:r>
                <a:rPr lang="ru-RU" sz="1600" dirty="0"/>
                <a:t>Ходил он не раз</a:t>
              </a:r>
            </a:p>
            <a:p>
              <a:r>
                <a:rPr lang="ru-RU" sz="1600" dirty="0"/>
                <a:t>В боевые походы.</a:t>
              </a:r>
            </a:p>
            <a:p>
              <a:r>
                <a:rPr lang="ru-RU" sz="1600" dirty="0"/>
                <a:t>Не зря говорят:</a:t>
              </a:r>
            </a:p>
            <a:p>
              <a:r>
                <a:rPr lang="ru-RU" sz="1600" dirty="0"/>
                <a:t>«Командир – из пехоты».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8100" y="0"/>
            <a:ext cx="6819900" cy="9144000"/>
            <a:chOff x="38100" y="0"/>
            <a:chExt cx="6819900" cy="9144000"/>
          </a:xfrm>
        </p:grpSpPr>
        <p:pic>
          <p:nvPicPr>
            <p:cNvPr id="23554" name="Picture 2" descr="http://www.playcast.ru/uploads/2015/08/23/14787950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0"/>
              <a:ext cx="6819900" cy="9144000"/>
            </a:xfrm>
            <a:prstGeom prst="rect">
              <a:avLst/>
            </a:prstGeom>
            <a:noFill/>
          </p:spPr>
        </p:pic>
        <p:pic>
          <p:nvPicPr>
            <p:cNvPr id="1026" name="Picture 2" descr="C:\Users\ДС8_1\Desktop\image-17-03-20-01-40-2.jpe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" r="8889"/>
            <a:stretch/>
          </p:blipFill>
          <p:spPr bwMode="auto">
            <a:xfrm>
              <a:off x="532316" y="3491881"/>
              <a:ext cx="3891319" cy="24723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ДС8_1\Desktop\image-17-03-20-01-40-3.jpe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22" t="11021" r="18056"/>
            <a:stretch/>
          </p:blipFill>
          <p:spPr bwMode="auto">
            <a:xfrm>
              <a:off x="443724" y="6279586"/>
              <a:ext cx="2364808" cy="238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ДС8_1\Desktop\image-17-03-20-01-40-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8532" y="6569572"/>
              <a:ext cx="3716777" cy="2092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ДС8_1\Desktop\image-17-03-20-01-40-7.jpe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1520" y="4728042"/>
              <a:ext cx="3271012" cy="1841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19740" y="755576"/>
              <a:ext cx="6081585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Инструктор по физической культуре Серова Юлия Владимировна организовала и провела для воспитанников подготовительной к школе №11  интересное и весёлое мероприятие «Посвящение в юные казачата». Ребята участвовали в соревнованиях, играли в подвижные кубанские игры, проходили сложную полосу препятствия. А по окончании всех испытаний всем воспитанникам были торжественно вручены памятные медали  и всех ребят посвятили в юные казачата!</a:t>
              </a:r>
              <a:endParaRPr 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8100" y="0"/>
            <a:ext cx="6819900" cy="9144000"/>
            <a:chOff x="38100" y="0"/>
            <a:chExt cx="6819900" cy="9144000"/>
          </a:xfrm>
        </p:grpSpPr>
        <p:pic>
          <p:nvPicPr>
            <p:cNvPr id="23554" name="Picture 2" descr="http://www.playcast.ru/uploads/2015/08/23/14787950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" y="0"/>
              <a:ext cx="6819900" cy="9144000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322171" y="2771800"/>
              <a:ext cx="613116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 преддверии «Дня Защитника Отечества» в нашем саду прошли мероприятия, посвященные этому празднику. Ребята вместе с папами, дедушками и братьями участвовали в эстафетах, конкурсах, по очереди преодолевали полосу препятствий, одним словом показали себя сильными, смелыми и ловкими. А девочки читали стихи своим любимым папам.</a:t>
              </a:r>
              <a:endParaRPr lang="ru-RU" b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83104" y="7609628"/>
              <a:ext cx="62914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Мы от всего сердца поздравляем тех, кто оберегал и оберегает наше Отечество, благодаря Вам мы каждый день просыпаемся под мирным, голубым и чистым небом над головой! </a:t>
              </a:r>
              <a:endParaRPr lang="ru-RU" b="1" dirty="0"/>
            </a:p>
          </p:txBody>
        </p:sp>
        <p:pic>
          <p:nvPicPr>
            <p:cNvPr id="2050" name="Picture 2" descr="C:\Users\ДС8_1\Desktop\image-17-03-20-01-40-5.jpe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0" t="13981" r="2675" b="10034"/>
            <a:stretch/>
          </p:blipFill>
          <p:spPr bwMode="auto">
            <a:xfrm>
              <a:off x="1401996" y="567884"/>
              <a:ext cx="4253634" cy="2083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ДС8_1\Desktop\image-17-03-20-01-40-6.jpe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1802" y="5783290"/>
              <a:ext cx="3098664" cy="174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C:\Users\ДС8_1\Desktop\image-17-03-20-01-40-8.jpe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8" t="16942" r="14722"/>
            <a:stretch/>
          </p:blipFill>
          <p:spPr bwMode="auto">
            <a:xfrm>
              <a:off x="383105" y="4931148"/>
              <a:ext cx="2971568" cy="1724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6"/>
          <a:stretch/>
        </p:blipFill>
        <p:spPr bwMode="auto">
          <a:xfrm>
            <a:off x="0" y="-1"/>
            <a:ext cx="6858000" cy="914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425</Words>
  <Application>Microsoft Office PowerPoint</Application>
  <PresentationFormat>Экран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ДС8_1</cp:lastModifiedBy>
  <cp:revision>35</cp:revision>
  <cp:lastPrinted>2020-03-03T07:05:08Z</cp:lastPrinted>
  <dcterms:created xsi:type="dcterms:W3CDTF">2019-03-11T10:32:44Z</dcterms:created>
  <dcterms:modified xsi:type="dcterms:W3CDTF">2020-03-24T08:41:09Z</dcterms:modified>
</cp:coreProperties>
</file>