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61" r:id="rId3"/>
    <p:sldId id="256" r:id="rId4"/>
    <p:sldId id="257" r:id="rId5"/>
    <p:sldId id="258" r:id="rId6"/>
    <p:sldId id="259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2244" y="-5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60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5457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7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9544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7361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98529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8712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4349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82335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2575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2835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67854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0044" y="-99392"/>
            <a:ext cx="9381847" cy="69573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4958" y="3068960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Отчёт о проведённой </a:t>
            </a:r>
          </a:p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 акции «Цветущий </a:t>
            </a:r>
            <a:r>
              <a:rPr lang="ru-RU" sz="3200" b="1" dirty="0" smtClean="0">
                <a:solidFill>
                  <a:srgbClr val="FF0000"/>
                </a:solidFill>
              </a:rPr>
              <a:t>детский сад»</a:t>
            </a:r>
          </a:p>
          <a:p>
            <a:pPr algn="ctr"/>
            <a:r>
              <a:rPr lang="ru-RU" sz="3200" b="1" dirty="0">
                <a:solidFill>
                  <a:srgbClr val="FF0000"/>
                </a:solidFill>
              </a:rPr>
              <a:t>в</a:t>
            </a:r>
            <a:r>
              <a:rPr lang="ru-RU" sz="3200" b="1" dirty="0" smtClean="0">
                <a:solidFill>
                  <a:srgbClr val="FF0000"/>
                </a:solidFill>
              </a:rPr>
              <a:t> подготовительной </a:t>
            </a:r>
            <a:r>
              <a:rPr lang="ru-RU" sz="3200" b="1" dirty="0" smtClean="0">
                <a:solidFill>
                  <a:srgbClr val="FF0000"/>
                </a:solidFill>
              </a:rPr>
              <a:t>к школе </a:t>
            </a:r>
            <a:r>
              <a:rPr lang="ru-RU" sz="3200" b="1" dirty="0" smtClean="0">
                <a:solidFill>
                  <a:srgbClr val="FF0000"/>
                </a:solidFill>
              </a:rPr>
              <a:t>группе </a:t>
            </a:r>
            <a:r>
              <a:rPr lang="ru-RU" sz="3200" b="1" dirty="0" smtClean="0">
                <a:solidFill>
                  <a:srgbClr val="FF0000"/>
                </a:solidFill>
              </a:rPr>
              <a:t>№5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619672" y="1788619"/>
            <a:ext cx="712879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Муниципальное бюджетное дошкольное образование учреждение</a:t>
            </a:r>
            <a:br>
              <a:rPr lang="ru-RU" dirty="0"/>
            </a:br>
            <a:r>
              <a:rPr lang="ru-RU" dirty="0"/>
              <a:t>общеразвивающего вида «Детский сад № 8 «Рябинка»</a:t>
            </a:r>
            <a:br>
              <a:rPr lang="ru-RU" dirty="0"/>
            </a:br>
            <a:r>
              <a:rPr lang="ru-RU" dirty="0"/>
              <a:t>Муниципального образования </a:t>
            </a:r>
            <a:r>
              <a:rPr lang="ru-RU" dirty="0" err="1"/>
              <a:t>Белореченский</a:t>
            </a:r>
            <a:r>
              <a:rPr lang="ru-RU" dirty="0"/>
              <a:t> район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75656" y="4904293"/>
            <a:ext cx="555094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                       Воспитатели: </a:t>
            </a:r>
            <a:r>
              <a:rPr lang="ru-RU" dirty="0"/>
              <a:t>А</a:t>
            </a:r>
            <a:r>
              <a:rPr lang="ru-RU" dirty="0" smtClean="0"/>
              <a:t>лехина М.В, </a:t>
            </a:r>
            <a:r>
              <a:rPr lang="ru-RU" dirty="0" err="1" smtClean="0"/>
              <a:t>Будникова</a:t>
            </a:r>
            <a:r>
              <a:rPr lang="ru-RU" dirty="0" smtClean="0"/>
              <a:t> Л.П</a:t>
            </a:r>
          </a:p>
          <a:p>
            <a:r>
              <a:rPr lang="ru-RU" dirty="0" smtClean="0"/>
              <a:t>                                   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3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5787" y="0"/>
            <a:ext cx="9318294" cy="6813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2900" y="260648"/>
            <a:ext cx="828092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Цель акции: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экологически благоприятной среды на территории детского сада для формирования у детей экологической культуры и осознанного отношения к природе.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развитие у детей интереса к растениям, желание ухаживать за ними;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закреплять умение передавать своё отношение к природе в речи и продуктивных видах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4675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88640"/>
            <a:ext cx="3816424" cy="5088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355976" y="476672"/>
            <a:ext cx="49848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М</a:t>
            </a:r>
            <a:r>
              <a:rPr lang="ru-RU" sz="2000" dirty="0" smtClean="0"/>
              <a:t>ы </a:t>
            </a:r>
            <a:r>
              <a:rPr lang="ru-RU" sz="2000" dirty="0" smtClean="0"/>
              <a:t>с ребятами изготовили клумбы и засадили цветами </a:t>
            </a:r>
            <a:r>
              <a:rPr lang="ru-RU" sz="2000" dirty="0" smtClean="0"/>
              <a:t>хризантемами.</a:t>
            </a:r>
            <a:endParaRPr lang="ru-RU" sz="20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700807"/>
            <a:ext cx="3732013" cy="49760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22596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556792"/>
            <a:ext cx="3887306" cy="51839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28351"/>
            <a:ext cx="3726414" cy="49685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TextBox 9"/>
          <p:cNvSpPr txBox="1"/>
          <p:nvPr/>
        </p:nvSpPr>
        <p:spPr>
          <a:xfrm>
            <a:off x="251520" y="260648"/>
            <a:ext cx="48245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Развитие у детей интереса  к наблюдениям за цветами, вызвать желание </a:t>
            </a:r>
            <a:endParaRPr lang="ru-RU" dirty="0" smtClean="0"/>
          </a:p>
          <a:p>
            <a:pPr algn="ctr"/>
            <a:r>
              <a:rPr lang="ru-RU" dirty="0" smtClean="0"/>
              <a:t>детей </a:t>
            </a:r>
            <a:r>
              <a:rPr lang="ru-RU" dirty="0" smtClean="0"/>
              <a:t>ухаживать за ними.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77042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16632"/>
            <a:ext cx="3744417" cy="49906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484785"/>
            <a:ext cx="3960440" cy="52805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4211961" y="188640"/>
            <a:ext cx="4320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Родители приняли активное </a:t>
            </a:r>
          </a:p>
          <a:p>
            <a:pPr algn="ctr"/>
            <a:r>
              <a:rPr lang="ru-RU" dirty="0" smtClean="0"/>
              <a:t>участие в акции. </a:t>
            </a:r>
          </a:p>
          <a:p>
            <a:pPr algn="ctr"/>
            <a:r>
              <a:rPr lang="ru-RU" dirty="0" smtClean="0"/>
              <a:t>Было привезено большое количество цветов  для высаживания  </a:t>
            </a:r>
            <a:r>
              <a:rPr lang="ru-RU" dirty="0" smtClean="0"/>
              <a:t>на </a:t>
            </a:r>
            <a:r>
              <a:rPr lang="ru-RU" dirty="0" smtClean="0"/>
              <a:t>клумбах.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7487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913"/>
            <a:ext cx="3887788" cy="5184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628800"/>
            <a:ext cx="3795886" cy="50611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3918915" y="548680"/>
            <a:ext cx="522508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dirty="0" smtClean="0"/>
              <a:t>Продуктивная деятельность с детьми на тему:</a:t>
            </a:r>
          </a:p>
          <a:p>
            <a:pPr algn="ctr"/>
            <a:r>
              <a:rPr lang="ru-RU" sz="2000" dirty="0" smtClean="0"/>
              <a:t> «Осенние цветы»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03604808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</TotalTime>
  <Words>139</Words>
  <Application>Microsoft Office PowerPoint</Application>
  <PresentationFormat>Экран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11</dc:creator>
  <cp:lastModifiedBy>МБДОУ_8</cp:lastModifiedBy>
  <cp:revision>10</cp:revision>
  <dcterms:created xsi:type="dcterms:W3CDTF">2020-10-19T08:32:12Z</dcterms:created>
  <dcterms:modified xsi:type="dcterms:W3CDTF">2020-12-18T13:36:08Z</dcterms:modified>
</cp:coreProperties>
</file>