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6" r:id="rId4"/>
    <p:sldId id="262" r:id="rId5"/>
    <p:sldId id="263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16" y="-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11430" y="0"/>
            <a:ext cx="6869430" cy="9144000"/>
            <a:chOff x="-11430" y="0"/>
            <a:chExt cx="6869430" cy="9144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94" b="2309"/>
            <a:stretch/>
          </p:blipFill>
          <p:spPr bwMode="auto">
            <a:xfrm>
              <a:off x="-11430" y="0"/>
              <a:ext cx="6869430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" name="Группа 1"/>
            <p:cNvGrpSpPr/>
            <p:nvPr/>
          </p:nvGrpSpPr>
          <p:grpSpPr>
            <a:xfrm>
              <a:off x="27484" y="539552"/>
              <a:ext cx="6388719" cy="8604448"/>
              <a:chOff x="27484" y="539552"/>
              <a:chExt cx="6388719" cy="8604448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8773" y="2471539"/>
                <a:ext cx="4498975" cy="12255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8680" y="816570"/>
                <a:ext cx="1042987" cy="13779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49080" y="539552"/>
                <a:ext cx="1938337" cy="1931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2539" y="1259632"/>
                <a:ext cx="1816100" cy="7445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6710" y="1303154"/>
                <a:ext cx="4949825" cy="23653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Прямоугольник 2"/>
              <p:cNvSpPr/>
              <p:nvPr/>
            </p:nvSpPr>
            <p:spPr>
              <a:xfrm>
                <a:off x="2434580" y="3863613"/>
                <a:ext cx="3429000" cy="7078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/>
                <a:r>
                  <a:rPr lang="ru-RU" sz="2000" b="1" i="1" smtClean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Октябрь 2019</a:t>
                </a:r>
                <a:endPara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r"/>
                <a:r>
                  <a:rPr lang="ru-RU" sz="2000" b="1" i="1" dirty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Выпуск 1</a:t>
                </a:r>
                <a:r>
                  <a:rPr lang="ru-RU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  <p:sp>
            <p:nvSpPr>
              <p:cNvPr id="4" name="Прямоугольник 3"/>
              <p:cNvSpPr/>
              <p:nvPr/>
            </p:nvSpPr>
            <p:spPr>
              <a:xfrm>
                <a:off x="1591667" y="4427984"/>
                <a:ext cx="4824536" cy="326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2000" b="1" dirty="0" smtClean="0">
                    <a:solidFill>
                      <a:srgbClr val="6600FF"/>
                    </a:solidFill>
                    <a:latin typeface="Times New Roman" pitchFamily="18" charset="0"/>
                    <a:cs typeface="Times New Roman" pitchFamily="18" charset="0"/>
                  </a:rPr>
                  <a:t>            </a:t>
                </a:r>
                <a:r>
                  <a:rPr lang="ru-RU" sz="2400" b="1" dirty="0" smtClean="0">
                    <a:solidFill>
                      <a:srgbClr val="6600FF"/>
                    </a:solidFill>
                    <a:latin typeface="Times New Roman" pitchFamily="18" charset="0"/>
                    <a:cs typeface="Times New Roman" pitchFamily="18" charset="0"/>
                  </a:rPr>
                  <a:t>В </a:t>
                </a:r>
                <a:r>
                  <a:rPr lang="ru-RU" sz="2400" b="1" dirty="0">
                    <a:solidFill>
                      <a:srgbClr val="6600FF"/>
                    </a:solidFill>
                    <a:latin typeface="Times New Roman" pitchFamily="18" charset="0"/>
                    <a:cs typeface="Times New Roman" pitchFamily="18" charset="0"/>
                  </a:rPr>
                  <a:t>нашем </a:t>
                </a:r>
                <a:r>
                  <a:rPr lang="ru-RU" sz="2400" b="1" dirty="0" smtClean="0">
                    <a:solidFill>
                      <a:srgbClr val="6600FF"/>
                    </a:solidFill>
                    <a:latin typeface="Times New Roman" pitchFamily="18" charset="0"/>
                    <a:cs typeface="Times New Roman" pitchFamily="18" charset="0"/>
                  </a:rPr>
                  <a:t>номере:</a:t>
                </a:r>
              </a:p>
              <a:p>
                <a:endParaRPr lang="ru-RU" sz="2000" b="1" dirty="0" smtClean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r"/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- Творческий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конкурс «Книга о хлебе»</a:t>
                </a:r>
              </a:p>
              <a:p>
                <a:pPr algn="r"/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r"/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«А ну-ка бабушки, а ну-ка дедушки» спортивно-музыкальное развлечение в группе №5</a:t>
                </a:r>
              </a:p>
              <a:p>
                <a:pPr algn="r"/>
                <a:endParaRPr lang="ru-RU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r"/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- </a:t>
                </a:r>
                <a:r>
                  <a:rPr lang="ru-RU" b="1" dirty="0" smtClean="0">
                    <a:latin typeface="Times New Roman" pitchFamily="18" charset="0"/>
                    <a:cs typeface="Times New Roman" pitchFamily="18" charset="0"/>
                  </a:rPr>
                  <a:t>Родителям на заметку: «Несколько советов при выборе игрушки»</a:t>
                </a:r>
              </a:p>
              <a:p>
                <a:pPr algn="r"/>
                <a:r>
                  <a:rPr lang="ru-RU" dirty="0" smtClean="0"/>
                  <a:t> </a:t>
                </a:r>
                <a:endParaRPr lang="ru-RU" dirty="0"/>
              </a:p>
            </p:txBody>
          </p:sp>
          <p:pic>
            <p:nvPicPr>
              <p:cNvPr id="5122" name="Picture 2" descr="http://gov.cap.ru/UserFiles/orgs/GrvId_81/78073071_large_228154dayane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484" y="6457645"/>
                <a:ext cx="3051360" cy="2686355"/>
              </a:xfrm>
              <a:prstGeom prst="rect">
                <a:avLst/>
              </a:prstGeom>
              <a:noFill/>
              <a:effectLst/>
            </p:spPr>
          </p:pic>
        </p:grpSp>
      </p:grpSp>
    </p:spTree>
    <p:extLst>
      <p:ext uri="{BB962C8B-B14F-4D97-AF65-F5344CB8AC3E}">
        <p14:creationId xmlns:p14="http://schemas.microsoft.com/office/powerpoint/2010/main" val="387195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314" y="0"/>
            <a:ext cx="6847686" cy="9144000"/>
            <a:chOff x="10314" y="0"/>
            <a:chExt cx="6847686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8" b="3004"/>
            <a:stretch/>
          </p:blipFill>
          <p:spPr bwMode="auto">
            <a:xfrm>
              <a:off x="10314" y="0"/>
              <a:ext cx="684768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65" y="4372964"/>
              <a:ext cx="5934655" cy="35834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20688" y="1637417"/>
              <a:ext cx="525658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В нашем учреждении состоялся необычный конкурс детских работ «Книга о хлебе». В конкурсе приняли участие практически все воспитанники нашего детского сада. Совместно с родителями и воспитателями были созданы великолепные книги, которые включили в себя рассказы, стихи, пословицы и сказки о хлебе. </a:t>
              </a:r>
              <a:endParaRPr lang="ru-RU" sz="2000" b="1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921868" y="827584"/>
              <a:ext cx="4654223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2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Конкурс «Книга о хлебе»</a:t>
              </a:r>
              <a:endParaRPr lang="ru-RU" sz="32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703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0314" y="0"/>
            <a:ext cx="6847686" cy="9144000"/>
            <a:chOff x="10314" y="0"/>
            <a:chExt cx="6847686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8" b="3004"/>
            <a:stretch/>
          </p:blipFill>
          <p:spPr bwMode="auto">
            <a:xfrm>
              <a:off x="10314" y="0"/>
              <a:ext cx="684768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2776" y="2627784"/>
              <a:ext cx="3147857" cy="21715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111" y="2738638"/>
              <a:ext cx="2713422" cy="19497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111" y="6742560"/>
              <a:ext cx="2949665" cy="22065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7710" y="5317693"/>
              <a:ext cx="3308117" cy="25246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908720" y="596459"/>
              <a:ext cx="5400600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/>
                <a:t>Иллюстрации к книгам были выполнены в различных техниках  с использованием разнообразного природного материала.</a:t>
              </a:r>
            </a:p>
            <a:p>
              <a:r>
                <a:rPr lang="ru-RU" b="1" dirty="0"/>
                <a:t>Членами жюри были выделены работы воспитанников групп №2, №10 и №9, которые стали победителями конкурса и заняли призовые места.</a:t>
              </a: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82" y="4818439"/>
              <a:ext cx="2576944" cy="1861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8789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314" y="0"/>
            <a:ext cx="6847686" cy="9144000"/>
            <a:chOff x="10314" y="0"/>
            <a:chExt cx="6847686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8" b="3004"/>
            <a:stretch/>
          </p:blipFill>
          <p:spPr bwMode="auto">
            <a:xfrm>
              <a:off x="10314" y="0"/>
              <a:ext cx="684768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332656" y="755576"/>
              <a:ext cx="547260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 октября в нашем саду состоялось музыкально-спортивное мероприятие «А ну-ка бабушки, а ну-ка дедушки», которое подготовили и провели музыкальный руководитель Колмакова В.А. и воспитатель группы №5 </a:t>
              </a:r>
              <a:r>
                <a:rPr lang="ru-RU" b="1" dirty="0" err="1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Будникова</a:t>
              </a:r>
              <a:r>
                <a:rPr lang="ru-RU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Л. П.  Ребята вместе со своими бабушками и дедушками участвовали в весёлых конкурсах и эстафетах,  пели песни и танцевали. В конце  развлечения </a:t>
              </a:r>
              <a:r>
                <a:rPr lang="ru-RU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всем </a:t>
              </a:r>
              <a:r>
                <a:rPr lang="ru-RU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гостям дети вручили памятные подарки, сделанные своими руками.</a:t>
              </a:r>
              <a:endPara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17" r="15116" b="10700"/>
            <a:stretch/>
          </p:blipFill>
          <p:spPr bwMode="auto">
            <a:xfrm>
              <a:off x="1097531" y="3627398"/>
              <a:ext cx="4673252" cy="2528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65"/>
            <a:stretch/>
          </p:blipFill>
          <p:spPr bwMode="auto">
            <a:xfrm>
              <a:off x="332656" y="6368145"/>
              <a:ext cx="3340984" cy="21636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217" b="18525"/>
            <a:stretch/>
          </p:blipFill>
          <p:spPr bwMode="auto">
            <a:xfrm>
              <a:off x="4149080" y="5985742"/>
              <a:ext cx="1904569" cy="25460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0625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8" b="3004"/>
          <a:stretch/>
        </p:blipFill>
        <p:spPr bwMode="auto">
          <a:xfrm>
            <a:off x="10314" y="0"/>
            <a:ext cx="684768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64" y="0"/>
            <a:ext cx="6872064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34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208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User</cp:lastModifiedBy>
  <cp:revision>25</cp:revision>
  <dcterms:created xsi:type="dcterms:W3CDTF">2018-11-01T06:57:09Z</dcterms:created>
  <dcterms:modified xsi:type="dcterms:W3CDTF">2019-11-01T09:39:34Z</dcterms:modified>
</cp:coreProperties>
</file>