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6" r:id="rId3"/>
    <p:sldId id="262" r:id="rId4"/>
    <p:sldId id="264" r:id="rId5"/>
    <p:sldId id="265" r:id="rId6"/>
    <p:sldId id="266" r:id="rId7"/>
    <p:sldId id="263" r:id="rId8"/>
    <p:sldId id="257" r:id="rId9"/>
    <p:sldId id="258" r:id="rId10"/>
    <p:sldId id="260" r:id="rId11"/>
    <p:sldId id="259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514" y="-7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00919" y="266402"/>
            <a:ext cx="64807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/>
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512" y="1988840"/>
            <a:ext cx="93235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i="1" dirty="0" smtClean="0">
                <a:solidFill>
                  <a:srgbClr val="FF0000"/>
                </a:solidFill>
              </a:rPr>
              <a:t>Коллективная аппликация</a:t>
            </a:r>
          </a:p>
          <a:p>
            <a:pPr algn="ctr"/>
            <a:r>
              <a:rPr lang="ru-RU" sz="3200" i="1" dirty="0" smtClean="0">
                <a:solidFill>
                  <a:srgbClr val="FF0000"/>
                </a:solidFill>
              </a:rPr>
              <a:t> в подготовительной к школе группе  №5 </a:t>
            </a:r>
          </a:p>
          <a:p>
            <a:pPr algn="ctr"/>
            <a:r>
              <a:rPr lang="ru-RU" sz="3200" i="1" dirty="0" smtClean="0">
                <a:solidFill>
                  <a:srgbClr val="FF0000"/>
                </a:solidFill>
              </a:rPr>
              <a:t>«Флаг России»</a:t>
            </a:r>
            <a:endParaRPr lang="ru-RU" sz="3200" i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00176" y="5085184"/>
            <a:ext cx="5341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FF0000"/>
                </a:solidFill>
              </a:rPr>
              <a:t>Работу провел воспитатель Алехина М.В</a:t>
            </a:r>
            <a:endParaRPr lang="ru-RU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17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0112" y="4437112"/>
            <a:ext cx="2725688" cy="1078056"/>
          </a:xfrm>
        </p:spPr>
        <p:txBody>
          <a:bodyPr/>
          <a:lstStyle/>
          <a:p>
            <a:endParaRPr lang="ru-RU" sz="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4633382" cy="3475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5" y="3356992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8" r="17203" b="31724"/>
          <a:stretch/>
        </p:blipFill>
        <p:spPr>
          <a:xfrm>
            <a:off x="97315" y="3651000"/>
            <a:ext cx="4258660" cy="30269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932039" y="404664"/>
            <a:ext cx="38519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>
                <a:solidFill>
                  <a:srgbClr val="FF0000"/>
                </a:solidFill>
              </a:rPr>
              <a:t>Российский флаг – Отечество и братство. Российский флаг – священной веры флаг. Российский флаг – наш символ и богатство. Российский флаг – к победам смелый шаг!!!</a:t>
            </a:r>
          </a:p>
        </p:txBody>
      </p:sp>
    </p:spTree>
    <p:extLst>
      <p:ext uri="{BB962C8B-B14F-4D97-AF65-F5344CB8AC3E}">
        <p14:creationId xmlns:p14="http://schemas.microsoft.com/office/powerpoint/2010/main" val="21695464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789040"/>
            <a:ext cx="1986623" cy="1726128"/>
          </a:xfrm>
        </p:spPr>
        <p:txBody>
          <a:bodyPr/>
          <a:lstStyle/>
          <a:p>
            <a:endParaRPr lang="ru-RU" sz="8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04774"/>
            <a:ext cx="4032448" cy="5376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0648"/>
            <a:ext cx="3942438" cy="52565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79512" y="40466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Вот что у нас получилось</a:t>
            </a:r>
            <a:r>
              <a:rPr lang="ru-RU" sz="2000" i="1" dirty="0" smtClean="0"/>
              <a:t>.</a:t>
            </a:r>
            <a:endParaRPr lang="ru-RU" sz="2000" i="1" dirty="0"/>
          </a:p>
        </p:txBody>
      </p:sp>
      <p:sp>
        <p:nvSpPr>
          <p:cNvPr id="9" name="TextBox 8"/>
          <p:cNvSpPr txBox="1"/>
          <p:nvPr/>
        </p:nvSpPr>
        <p:spPr>
          <a:xfrm>
            <a:off x="4211960" y="5877272"/>
            <a:ext cx="49385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</a:rPr>
              <a:t>Маленькие патриоты, большой страны!!!</a:t>
            </a:r>
            <a:endParaRPr lang="ru-RU" sz="20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2866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577064" cy="710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2276872"/>
            <a:ext cx="903649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Цели и задачи</a:t>
            </a:r>
            <a:r>
              <a:rPr lang="ru-RU" dirty="0" smtClean="0"/>
              <a:t>: </a:t>
            </a:r>
            <a:r>
              <a:rPr lang="ru-RU" dirty="0" smtClean="0"/>
              <a:t>ознакомление </a:t>
            </a:r>
            <a:r>
              <a:rPr lang="ru-RU" dirty="0"/>
              <a:t>детей с картой России, умение находить границы России, уметь находить на карте родной город и главный город страны.</a:t>
            </a:r>
          </a:p>
          <a:p>
            <a:pPr algn="ctr"/>
            <a:r>
              <a:rPr lang="ru-RU" dirty="0" smtClean="0"/>
              <a:t>Продолжать ознакомление детей </a:t>
            </a:r>
            <a:r>
              <a:rPr lang="ru-RU" dirty="0"/>
              <a:t>с государственной символикой герб, флаг, гимн. С функциональным назначением флага России, о символичном значении цвета, что означают цвета на Российском флаге. </a:t>
            </a:r>
            <a:endParaRPr lang="ru-RU" dirty="0" smtClean="0"/>
          </a:p>
          <a:p>
            <a:pPr algn="ctr"/>
            <a:r>
              <a:rPr lang="ru-RU" dirty="0" smtClean="0"/>
              <a:t>Формирование эстетического отношения </a:t>
            </a:r>
            <a:r>
              <a:rPr lang="ru-RU" dirty="0"/>
              <a:t>к флагу России.</a:t>
            </a:r>
          </a:p>
          <a:p>
            <a:pPr algn="ctr"/>
            <a:r>
              <a:rPr lang="ru-RU" dirty="0" smtClean="0"/>
              <a:t>Развитие конструктивного </a:t>
            </a:r>
            <a:r>
              <a:rPr lang="ru-RU" dirty="0"/>
              <a:t>умения и </a:t>
            </a:r>
            <a:r>
              <a:rPr lang="ru-RU" dirty="0" smtClean="0"/>
              <a:t>навыков </a:t>
            </a:r>
            <a:r>
              <a:rPr lang="ru-RU" dirty="0"/>
              <a:t>работы с бумагой. </a:t>
            </a:r>
            <a:r>
              <a:rPr lang="ru-RU" dirty="0" smtClean="0"/>
              <a:t>Совершенствование у </a:t>
            </a:r>
            <a:r>
              <a:rPr lang="ru-RU" dirty="0"/>
              <a:t>детей создавать </a:t>
            </a:r>
            <a:r>
              <a:rPr lang="ru-RU" dirty="0" smtClean="0"/>
              <a:t>изображение </a:t>
            </a:r>
            <a:r>
              <a:rPr lang="ru-RU" dirty="0"/>
              <a:t>Российского флага, путем наклеивания отдельных деталей на заготовку флага. </a:t>
            </a:r>
            <a:r>
              <a:rPr lang="ru-RU" dirty="0" smtClean="0"/>
              <a:t>Воспитание аккуратности.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60649"/>
            <a:ext cx="89644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Актуальность: </a:t>
            </a:r>
            <a:r>
              <a:rPr lang="ru-RU" dirty="0" smtClean="0"/>
              <a:t>22 </a:t>
            </a:r>
            <a:r>
              <a:rPr lang="ru-RU" dirty="0"/>
              <a:t>августа в России отмечается один из главных праздников День Государственного Флага! </a:t>
            </a:r>
            <a:r>
              <a:rPr lang="ru-RU" dirty="0" smtClean="0"/>
              <a:t>У </a:t>
            </a:r>
            <a:r>
              <a:rPr lang="ru-RU" dirty="0"/>
              <a:t>каждого государства есть своя символика. Это герб, флаг и гимн. Это не просто красивое изображение. Это воплощение истории и выражение патриотизма граждан. Поэтому все мы должны знать и уважать историю государственных символов.</a:t>
            </a:r>
          </a:p>
        </p:txBody>
      </p:sp>
    </p:spTree>
    <p:extLst>
      <p:ext uri="{BB962C8B-B14F-4D97-AF65-F5344CB8AC3E}">
        <p14:creationId xmlns:p14="http://schemas.microsoft.com/office/powerpoint/2010/main" val="1792367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5976" y="4437112"/>
            <a:ext cx="1728192" cy="1078056"/>
          </a:xfrm>
        </p:spPr>
        <p:txBody>
          <a:bodyPr/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332656"/>
            <a:ext cx="8352928" cy="3873584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000" dirty="0"/>
              <a:t>У России флаг </a:t>
            </a:r>
            <a:r>
              <a:rPr lang="ru-RU" sz="2000" dirty="0" smtClean="0"/>
              <a:t>трёхцветный</a:t>
            </a:r>
            <a:r>
              <a:rPr lang="ru-RU" sz="2000" dirty="0"/>
              <a:t>. Три полосы - белая, синяя и красная. Что </a:t>
            </a:r>
            <a:r>
              <a:rPr lang="ru-RU" sz="2000" dirty="0" smtClean="0"/>
              <a:t>вам напоминает </a:t>
            </a:r>
            <a:r>
              <a:rPr lang="ru-RU" sz="2000" dirty="0"/>
              <a:t>белый цвет? (Берёзы, </a:t>
            </a:r>
            <a:r>
              <a:rPr lang="ru-RU" sz="2000" dirty="0" smtClean="0"/>
              <a:t>ромашку) Белый </a:t>
            </a:r>
            <a:r>
              <a:rPr lang="ru-RU" sz="2000" dirty="0"/>
              <a:t>цвет - это цвет мира и чистоты. Он говорит о том, что наша </a:t>
            </a:r>
            <a:r>
              <a:rPr lang="ru-RU" sz="2000" dirty="0" smtClean="0"/>
              <a:t>страна миролюбивая</a:t>
            </a:r>
            <a:r>
              <a:rPr lang="ru-RU" sz="2000" dirty="0"/>
              <a:t>. Она не на кого не </a:t>
            </a:r>
            <a:r>
              <a:rPr lang="ru-RU" sz="2000" dirty="0" smtClean="0"/>
              <a:t>нападает. А </a:t>
            </a:r>
            <a:r>
              <a:rPr lang="ru-RU" sz="2000" dirty="0"/>
              <a:t>что вам напоминает синий цвет? (Небо, реки, озёра, моря) Синий цвет - это вера </a:t>
            </a:r>
            <a:r>
              <a:rPr lang="ru-RU" sz="2000" dirty="0" smtClean="0"/>
              <a:t>и честность</a:t>
            </a:r>
            <a:r>
              <a:rPr lang="ru-RU" sz="2000" dirty="0"/>
              <a:t>. Народ любит свою страну, защищает её, верен ей.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639194"/>
            <a:ext cx="7344816" cy="4056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81362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77072"/>
            <a:ext cx="4434895" cy="1438096"/>
          </a:xfrm>
        </p:spPr>
        <p:txBody>
          <a:bodyPr/>
          <a:lstStyle/>
          <a:p>
            <a:endParaRPr lang="ru-RU" sz="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44208" y="3284984"/>
            <a:ext cx="1099592" cy="9212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404664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У российского флага очень интересная история. В старину флаг не был похож на современный и носил другое название — «стяг», от словосочетания «стягивать к себе». Главным его назначением было стягивать воинов для защиты родной земли. Под одним стягом объединялось определенное количество воинов, и количество стягов определяло общую величину войска.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659" y="2158990"/>
            <a:ext cx="6035675" cy="4524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51793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635896" y="4149080"/>
            <a:ext cx="3907904" cy="5716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60648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К длинной палке прикрепляли пучки травы, ветки, фигурки животных и даже конские хвосты. Битва за вражеский стяг была особенно ожесточенной, и если стяг удавалось захватить, войско считалось побежденным.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772816"/>
            <a:ext cx="7851775" cy="45354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6928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5082967" cy="569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0" y="3861048"/>
            <a:ext cx="685800" cy="345192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60648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Во времена правления царя Алексея Михайловича знамена стали другими. Для вооруженного корабля «Орел» сделали знамена из трех полос: белой, синей и красной, сверху вышили золотого двуглавого орла. Это знамя служило опознавательным знаком русского корабля.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8508" y="1844824"/>
            <a:ext cx="6731000" cy="45243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73481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438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71600" y="404664"/>
            <a:ext cx="5886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Россия – как из песни слово.</a:t>
            </a:r>
          </a:p>
          <a:p>
            <a:r>
              <a:rPr lang="ru-RU" dirty="0"/>
              <a:t>Берёзок юная листва.</a:t>
            </a:r>
          </a:p>
          <a:p>
            <a:r>
              <a:rPr lang="ru-RU" dirty="0"/>
              <a:t>Кругом леса, поля и реки.</a:t>
            </a:r>
          </a:p>
          <a:p>
            <a:r>
              <a:rPr lang="ru-RU" dirty="0"/>
              <a:t>Раздолье, русская душа.</a:t>
            </a:r>
          </a:p>
          <a:p>
            <a:endParaRPr lang="ru-RU" dirty="0"/>
          </a:p>
          <a:p>
            <a:r>
              <a:rPr lang="ru-RU" dirty="0"/>
              <a:t>Люблю тебя, моя Россия,</a:t>
            </a:r>
          </a:p>
          <a:p>
            <a:r>
              <a:rPr lang="ru-RU" dirty="0"/>
              <a:t>За ясный свет твоих очей,</a:t>
            </a:r>
          </a:p>
          <a:p>
            <a:r>
              <a:rPr lang="ru-RU" dirty="0"/>
              <a:t>За ум, за подвиги святые,</a:t>
            </a:r>
          </a:p>
          <a:p>
            <a:r>
              <a:rPr lang="ru-RU" dirty="0"/>
              <a:t>За голос звонкий, как ручей,</a:t>
            </a:r>
          </a:p>
          <a:p>
            <a:endParaRPr lang="ru-RU" dirty="0"/>
          </a:p>
          <a:p>
            <a:r>
              <a:rPr lang="ru-RU" dirty="0"/>
              <a:t>Люблю, всем сердцем понимаю</a:t>
            </a:r>
          </a:p>
          <a:p>
            <a:r>
              <a:rPr lang="ru-RU" dirty="0"/>
              <a:t>Степей таинственную грусть.</a:t>
            </a:r>
          </a:p>
          <a:p>
            <a:r>
              <a:rPr lang="ru-RU" dirty="0"/>
              <a:t>Люблю всё то, что называют</a:t>
            </a:r>
          </a:p>
          <a:p>
            <a:r>
              <a:rPr lang="ru-RU" dirty="0"/>
              <a:t>Одним широким словом – Русь.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 С</a:t>
            </a:r>
            <a:r>
              <a:rPr lang="ru-RU" dirty="0"/>
              <a:t>. Васильев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1196752"/>
            <a:ext cx="36004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мы Родиной зовём?</a:t>
            </a:r>
          </a:p>
          <a:p>
            <a:r>
              <a:rPr lang="ru-RU" dirty="0"/>
              <a:t>Дом, где мы с тобой живём,</a:t>
            </a:r>
          </a:p>
          <a:p>
            <a:r>
              <a:rPr lang="ru-RU" dirty="0"/>
              <a:t>И берёзки, вдоль которых</a:t>
            </a:r>
          </a:p>
          <a:p>
            <a:r>
              <a:rPr lang="ru-RU" dirty="0"/>
              <a:t>Рядом с мамой мы идём.</a:t>
            </a:r>
          </a:p>
          <a:p>
            <a:endParaRPr lang="ru-RU" dirty="0"/>
          </a:p>
          <a:p>
            <a:r>
              <a:rPr lang="ru-RU" dirty="0"/>
              <a:t>Что мы Родиной зовём?</a:t>
            </a:r>
          </a:p>
          <a:p>
            <a:r>
              <a:rPr lang="ru-RU" dirty="0"/>
              <a:t>Поле с тонким колоском,</a:t>
            </a:r>
          </a:p>
          <a:p>
            <a:r>
              <a:rPr lang="ru-RU" dirty="0"/>
              <a:t>Наши праздники и песни,</a:t>
            </a:r>
          </a:p>
          <a:p>
            <a:r>
              <a:rPr lang="ru-RU" dirty="0"/>
              <a:t>Тёплый вечер за окном.</a:t>
            </a:r>
          </a:p>
          <a:p>
            <a:endParaRPr lang="ru-RU" dirty="0"/>
          </a:p>
          <a:p>
            <a:r>
              <a:rPr lang="ru-RU" dirty="0"/>
              <a:t>Что мы Родиной зовём?</a:t>
            </a:r>
          </a:p>
          <a:p>
            <a:r>
              <a:rPr lang="ru-RU" dirty="0"/>
              <a:t>Всё, что в сердце бережём,</a:t>
            </a:r>
          </a:p>
          <a:p>
            <a:r>
              <a:rPr lang="ru-RU" dirty="0"/>
              <a:t>И под небом синим-синим</a:t>
            </a:r>
          </a:p>
          <a:p>
            <a:r>
              <a:rPr lang="ru-RU" dirty="0"/>
              <a:t>Флаг России над Кремлём.</a:t>
            </a:r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          </a:t>
            </a:r>
            <a:r>
              <a:rPr lang="ru-RU" dirty="0"/>
              <a:t>В. Степанов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41199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2492896"/>
            <a:ext cx="1338551" cy="3022272"/>
          </a:xfrm>
        </p:spPr>
        <p:txBody>
          <a:bodyPr/>
          <a:lstStyle/>
          <a:p>
            <a:endParaRPr lang="ru-RU" sz="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5"/>
            <a:ext cx="4320480" cy="5760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5364088" y="1844824"/>
            <a:ext cx="352839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</a:rPr>
              <a:t>Маргарита и Каролина подготовили фон для аппликации, на большом ватмане девочки нарисовали красками три полоски белый, синий, красный. 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822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1259633" y="1772816"/>
            <a:ext cx="1728192" cy="1080120"/>
          </a:xfrm>
        </p:spPr>
        <p:txBody>
          <a:bodyPr/>
          <a:lstStyle/>
          <a:p>
            <a:endParaRPr lang="ru-RU" sz="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2656"/>
            <a:ext cx="3960440" cy="5280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91010"/>
            <a:ext cx="4341018" cy="5788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4355976" y="188640"/>
            <a:ext cx="4557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Из цветной бумаги мы с девочками вырезали цветы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276651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448</TotalTime>
  <Words>618</Words>
  <Application>Microsoft Office PowerPoint</Application>
  <PresentationFormat>Экран (4:3)</PresentationFormat>
  <Paragraphs>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МБДОУ_8</cp:lastModifiedBy>
  <cp:revision>11</cp:revision>
  <dcterms:created xsi:type="dcterms:W3CDTF">2020-09-18T03:53:51Z</dcterms:created>
  <dcterms:modified xsi:type="dcterms:W3CDTF">2020-11-02T11:36:02Z</dcterms:modified>
</cp:coreProperties>
</file>