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66" r:id="rId6"/>
    <p:sldId id="259" r:id="rId7"/>
    <p:sldId id="263" r:id="rId8"/>
    <p:sldId id="265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2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playcast.ru/uploads/2015/12/25/16501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85916" y="8429660"/>
            <a:ext cx="6500328" cy="4884275"/>
          </a:xfrm>
          <a:prstGeom prst="rect">
            <a:avLst/>
          </a:prstGeom>
          <a:noFill/>
        </p:spPr>
      </p:pic>
      <p:grpSp>
        <p:nvGrpSpPr>
          <p:cNvPr id="2" name="Группа 1"/>
          <p:cNvGrpSpPr/>
          <p:nvPr/>
        </p:nvGrpSpPr>
        <p:grpSpPr>
          <a:xfrm>
            <a:off x="-285254" y="-214338"/>
            <a:ext cx="9715038" cy="7299773"/>
            <a:chOff x="-285254" y="-214338"/>
            <a:chExt cx="9715038" cy="7299773"/>
          </a:xfrm>
        </p:grpSpPr>
        <p:pic>
          <p:nvPicPr>
            <p:cNvPr id="4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85254" y="-214338"/>
              <a:ext cx="9715038" cy="7299773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500034" y="500042"/>
              <a:ext cx="8358246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МУНИЦИПАЛЬНОЕ БЮДЖЕТНОЕ ДОШКОЛЬНОЕ ОБРАЗОВАТЕЛЬНОЕ УЧРЕЖДЕНИЕ ДЕТСКОГО САДА ОБЩЕРАЗВИВАЮЩЕГО ВИДА №8 «РЯБИНКА» ГОРОДА БЕЛОРЕЧЕНСКА МУНИЦИПАЛЬНОГО ОБРАЗОВАНИЯ БЕЛОРЕЧЕНСКИЙ РАЙОН</a:t>
              </a:r>
              <a:r>
                <a:rPr lang="ru-RU" b="1" dirty="0" smtClean="0"/>
                <a:t>.</a:t>
              </a: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57422" y="6143644"/>
              <a:ext cx="650085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Подготовила  воспитатель Долгова  Ольга Борисовна</a:t>
              </a:r>
              <a:endParaRPr lang="ru-RU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142976" y="2000240"/>
              <a:ext cx="671517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32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Проект на тему: </a:t>
              </a:r>
            </a:p>
            <a:p>
              <a:pPr algn="ctr"/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«Природа Краснодарского края»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285254" y="-214338"/>
            <a:ext cx="9715038" cy="7299773"/>
            <a:chOff x="-285254" y="-214338"/>
            <a:chExt cx="9715038" cy="7299773"/>
          </a:xfrm>
        </p:grpSpPr>
        <p:pic>
          <p:nvPicPr>
            <p:cNvPr id="2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85254" y="-214338"/>
              <a:ext cx="9715038" cy="7299773"/>
            </a:xfrm>
            <a:prstGeom prst="rect">
              <a:avLst/>
            </a:prstGeom>
            <a:noFill/>
          </p:spPr>
        </p:pic>
        <p:sp>
          <p:nvSpPr>
            <p:cNvPr id="9217" name="Rectangle 1"/>
            <p:cNvSpPr>
              <a:spLocks noChangeArrowheads="1"/>
            </p:cNvSpPr>
            <p:nvPr/>
          </p:nvSpPr>
          <p:spPr bwMode="auto">
            <a:xfrm>
              <a:off x="1571604" y="500042"/>
              <a:ext cx="5357850" cy="5232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34290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Актуальность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Rectangle 1"/>
            <p:cNvSpPr>
              <a:spLocks noChangeArrowheads="1"/>
            </p:cNvSpPr>
            <p:nvPr/>
          </p:nvSpPr>
          <p:spPr bwMode="auto">
            <a:xfrm>
              <a:off x="4286248" y="1285860"/>
              <a:ext cx="4143404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Не</a:t>
              </a:r>
              <a:r>
                <a:rPr kumimoji="0" lang="ru-RU" sz="1600" b="1" i="1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то, что мните вы – природа,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600" b="1" i="1" baseline="0" dirty="0" smtClean="0">
                  <a:latin typeface="Times New Roman" pitchFamily="18" charset="0"/>
                  <a:cs typeface="Times New Roman" pitchFamily="18" charset="0"/>
                </a:rPr>
                <a:t>Не слепок, не бездушный лик,-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1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В ней есть душа, в ней есть свобода,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600" b="1" i="1" baseline="0" dirty="0" smtClean="0">
                  <a:latin typeface="Times New Roman" pitchFamily="18" charset="0"/>
                  <a:cs typeface="Times New Roman" pitchFamily="18" charset="0"/>
                </a:rPr>
                <a:t>В</a:t>
              </a:r>
              <a:r>
                <a:rPr lang="ru-RU" sz="1600" b="1" i="1" dirty="0" smtClean="0">
                  <a:latin typeface="Times New Roman" pitchFamily="18" charset="0"/>
                  <a:cs typeface="Times New Roman" pitchFamily="18" charset="0"/>
                </a:rPr>
                <a:t> ней есть любовь, в ней есть язык…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                                                    Ф. Тютчев</a:t>
              </a:r>
              <a:r>
                <a:rPr kumimoji="0" 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.</a:t>
              </a:r>
            </a:p>
          </p:txBody>
        </p:sp>
        <p:sp>
          <p:nvSpPr>
            <p:cNvPr id="9218" name="Rectangle 2"/>
            <p:cNvSpPr>
              <a:spLocks noChangeArrowheads="1"/>
            </p:cNvSpPr>
            <p:nvPr/>
          </p:nvSpPr>
          <p:spPr bwMode="auto">
            <a:xfrm>
              <a:off x="571472" y="3429000"/>
              <a:ext cx="7929618" cy="206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Взаимодействие человека с природой чрезвычайно актуальная проблема современности, и с малых лет человек должен познавать природу своего родного края.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Знакомство детей с родной природой в настоящее время является важным направлением в воспитании ребёнка 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Именно в период дошкольного детства происходит становление человеческой личности. Он непременно учится любить, оберегать её. Природа родного края – единственный источник, из которого ребёнок черпает многие знания и впечатления. Знакомство с ней побуждает детей наблюдать, рассуждать, высказывать интересные суждения.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" name="Рисунок 5" descr="F:\DCIM\155___01\IMG_2737.JPG"/>
            <p:cNvPicPr/>
            <p:nvPr/>
          </p:nvPicPr>
          <p:blipFill>
            <a:blip r:embed="rId3" cstate="print"/>
            <a:srcRect l="15000" r="20000" b="9375"/>
            <a:stretch>
              <a:fillRect/>
            </a:stretch>
          </p:blipFill>
          <p:spPr bwMode="auto">
            <a:xfrm>
              <a:off x="1214414" y="1285860"/>
              <a:ext cx="1857388" cy="2071702"/>
            </a:xfrm>
            <a:prstGeom prst="round2DiagRect">
              <a:avLst>
                <a:gd name="adj1" fmla="val 16667"/>
                <a:gd name="adj2" fmla="val 0"/>
              </a:avLst>
            </a:prstGeom>
            <a:ln w="38100" cap="sq">
              <a:solidFill>
                <a:schemeClr val="accent2">
                  <a:lumMod val="40000"/>
                  <a:lumOff val="60000"/>
                </a:schemeClr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-285254" y="-214338"/>
            <a:ext cx="9715038" cy="7299773"/>
            <a:chOff x="-285254" y="-214338"/>
            <a:chExt cx="9715038" cy="7299773"/>
          </a:xfrm>
        </p:grpSpPr>
        <p:pic>
          <p:nvPicPr>
            <p:cNvPr id="2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85254" y="-214338"/>
              <a:ext cx="9715038" cy="7299773"/>
            </a:xfrm>
            <a:prstGeom prst="rect">
              <a:avLst/>
            </a:prstGeom>
            <a:noFill/>
          </p:spPr>
        </p:pic>
        <p:sp>
          <p:nvSpPr>
            <p:cNvPr id="8193" name="Rectangle 1"/>
            <p:cNvSpPr>
              <a:spLocks noChangeArrowheads="1"/>
            </p:cNvSpPr>
            <p:nvPr/>
          </p:nvSpPr>
          <p:spPr bwMode="auto">
            <a:xfrm>
              <a:off x="857224" y="714356"/>
              <a:ext cx="7215206" cy="51706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41275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</a:tabLst>
              </a:pPr>
              <a:endPara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41275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</a:tabLst>
              </a:pPr>
              <a:endPara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</a:tabLst>
              </a:pPr>
              <a:r>
                <a:rPr kumimoji="0" lang="ru-RU" sz="1600" b="1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Цель</a:t>
              </a:r>
              <a:r>
                <a:rPr kumimoji="0" lang="ru-RU" sz="1600" b="1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: </a:t>
              </a:r>
              <a:r>
                <a:rPr kumimoji="0" lang="ru-RU" sz="14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знакомление  детей с природой родного края. Формирование  нравственно-патриотических чувств дошкольников в процессе изучения природных особенностей родного края.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</a:tabLst>
              </a:pPr>
              <a:r>
                <a:rPr kumimoji="0" lang="ru-RU" sz="1400" b="1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Задачи:</a:t>
              </a:r>
              <a:endPara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Расширять представления детей о временах года (осень, зима) и сезонных изменениях происходящих в это время года. 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Расширять и систематизировать знания о растительном и животном мире Краснодарского края.</a:t>
              </a:r>
            </a:p>
            <a:p>
              <a:pPr lvl="0" indent="41275" algn="just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•"/>
                <a:tabLst>
                  <a:tab pos="228600" algn="l"/>
                </a:tabLst>
              </a:pP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Формирование представлений у детей о зимующих и перелётных птицах нашего края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Развитие познавательного интереса к объектам окружающего нас мира через чтение стихов о природе, через практическую деятельность.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Формирование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понимания того, что человек — часть природы, что он должен беречь, охранять и защищать ее, что в природе все взаимосвязано, что жизнь человека на Земле во многом зависит от окружающей среды.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Развитие связной речи, обогащение и активизация словарного запас</a:t>
              </a:r>
              <a:r>
                <a:rPr lang="ru-RU" sz="14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а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детей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Воспитание  любви к природе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Формирование     навыков безопасного поведения в природе.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lvl="0" indent="41275" algn="just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Ознакомление детей с региональными особенностями природного мира </a:t>
              </a:r>
              <a:r>
                <a:rPr lang="ru-RU" sz="14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Кубани</a:t>
              </a:r>
            </a:p>
            <a:p>
              <a:pPr lvl="0" indent="41275" algn="just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Char char="•"/>
                <a:tabLst>
                  <a:tab pos="228600" algn="l"/>
                </a:tabLst>
              </a:pPr>
              <a:r>
                <a:rPr lang="ru-RU" sz="1400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Развитие умений видеть красоту окружающей жизни,  желание узнать больше об особенностях родного края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41275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>
                  <a:tab pos="228600" algn="l"/>
                </a:tabLst>
              </a:pPr>
              <a:r>
                <a:rPr kumimoji="0" lang="ru-RU" sz="1400" b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Дать представление о Красной книге.</a:t>
              </a:r>
              <a:endParaRPr kumimoji="0" lang="ru-RU" sz="1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1571604" y="500042"/>
              <a:ext cx="5357850" cy="5232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34290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Цель и задачи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285784" y="0"/>
            <a:ext cx="9715038" cy="7299773"/>
            <a:chOff x="-285784" y="0"/>
            <a:chExt cx="9715038" cy="7299773"/>
          </a:xfrm>
        </p:grpSpPr>
        <p:pic>
          <p:nvPicPr>
            <p:cNvPr id="4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85784" y="0"/>
              <a:ext cx="9715038" cy="7299773"/>
            </a:xfrm>
            <a:prstGeom prst="rect">
              <a:avLst/>
            </a:prstGeom>
            <a:noFill/>
          </p:spPr>
        </p:pic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>
              <a:off x="2000232" y="642918"/>
              <a:ext cx="5214974" cy="52322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34290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Развивающая среда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" name="Рисунок 4" descr="F:\DCIM\155___01\IMG_2736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1428736"/>
              <a:ext cx="2571768" cy="1643074"/>
            </a:xfrm>
            <a:prstGeom prst="rect">
              <a:avLst/>
            </a:prstGeom>
            <a:ln w="38100" cap="sq">
              <a:solidFill>
                <a:srgbClr val="C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7169" name="Rectangle 1"/>
            <p:cNvSpPr>
              <a:spLocks noChangeArrowheads="1"/>
            </p:cNvSpPr>
            <p:nvPr/>
          </p:nvSpPr>
          <p:spPr bwMode="auto">
            <a:xfrm>
              <a:off x="4714876" y="1584743"/>
              <a:ext cx="3714776" cy="3970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Иллюстрации о природе родного края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Картинки для рассказывания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Фотографии  «Животные», «Птицы», «Фрукты», «Овощи», «Растени</a:t>
              </a:r>
              <a:r>
                <a:rPr lang="ru-RU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я» 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Детская литература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Дидактические игры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Музыкальные произведения 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Наборы для изо – деятельности..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lang="ru-RU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Видео – презентации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Char char="Ø"/>
                <a:tabLst/>
              </a:pP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>Картотека дидактических игр по ознакомлению с растениями Кубани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Рисунок 6" descr="E:\DCIM\158___04\IMG_2841.JPG"/>
            <p:cNvPicPr/>
            <p:nvPr/>
          </p:nvPicPr>
          <p:blipFill>
            <a:blip r:embed="rId4" cstate="print"/>
            <a:srcRect l="2012" t="8300" r="3430" b="4743"/>
            <a:stretch>
              <a:fillRect/>
            </a:stretch>
          </p:blipFill>
          <p:spPr bwMode="auto">
            <a:xfrm>
              <a:off x="785786" y="3286124"/>
              <a:ext cx="2500330" cy="1571636"/>
            </a:xfrm>
            <a:prstGeom prst="rect">
              <a:avLst/>
            </a:prstGeom>
            <a:noFill/>
            <a:ln w="38100">
              <a:solidFill>
                <a:srgbClr val="C00000"/>
              </a:solidFill>
              <a:miter lim="800000"/>
              <a:headEnd/>
              <a:tailEnd/>
            </a:ln>
          </p:spPr>
        </p:pic>
        <p:pic>
          <p:nvPicPr>
            <p:cNvPr id="8" name="Рисунок 7" descr="E:\DCIM\158___04\IMG_2843.JPG"/>
            <p:cNvPicPr/>
            <p:nvPr/>
          </p:nvPicPr>
          <p:blipFill>
            <a:blip r:embed="rId5" cstate="print"/>
            <a:srcRect t="11790"/>
            <a:stretch>
              <a:fillRect/>
            </a:stretch>
          </p:blipFill>
          <p:spPr bwMode="auto">
            <a:xfrm>
              <a:off x="785786" y="5072074"/>
              <a:ext cx="2500330" cy="1643074"/>
            </a:xfrm>
            <a:prstGeom prst="rect">
              <a:avLst/>
            </a:prstGeom>
            <a:noFill/>
            <a:ln w="38100">
              <a:solidFill>
                <a:srgbClr val="C000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285784" y="-441773"/>
            <a:ext cx="9715038" cy="7299773"/>
            <a:chOff x="-285784" y="-441773"/>
            <a:chExt cx="9715038" cy="7299773"/>
          </a:xfrm>
        </p:grpSpPr>
        <p:pic>
          <p:nvPicPr>
            <p:cNvPr id="4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85784" y="-441773"/>
              <a:ext cx="9715038" cy="7299773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  <p:pic>
          <p:nvPicPr>
            <p:cNvPr id="3" name="Рисунок 2" descr="G:\154___12\IMG_2708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1857364"/>
              <a:ext cx="2143140" cy="1428760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</p:spPr>
        </p:pic>
        <p:pic>
          <p:nvPicPr>
            <p:cNvPr id="5" name="Рисунок 4" descr="G:\154___12\IMG_2709.JP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488" y="1857364"/>
              <a:ext cx="1928826" cy="1500198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</p:spPr>
        </p:pic>
        <p:pic>
          <p:nvPicPr>
            <p:cNvPr id="6" name="Рисунок 5" descr="G:\154___12\IMG_2710.JPG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6200000">
              <a:off x="7179487" y="1964521"/>
              <a:ext cx="1643074" cy="1428760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</p:spPr>
        </p:pic>
        <p:pic>
          <p:nvPicPr>
            <p:cNvPr id="8" name="Рисунок 7" descr="G:\154___12\IMG_2711.JPG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00628" y="1857364"/>
              <a:ext cx="2000264" cy="1500198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</p:spPr>
        </p:pic>
        <p:sp>
          <p:nvSpPr>
            <p:cNvPr id="6145" name="Rectangle 1"/>
            <p:cNvSpPr>
              <a:spLocks noChangeArrowheads="1"/>
            </p:cNvSpPr>
            <p:nvPr/>
          </p:nvSpPr>
          <p:spPr bwMode="auto">
            <a:xfrm>
              <a:off x="3500430" y="0"/>
              <a:ext cx="450059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500298" y="285728"/>
              <a:ext cx="5000660" cy="132343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Рассматривание иллюстраций: </a:t>
              </a:r>
            </a:p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«Природа родного края»</a:t>
              </a:r>
            </a:p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«Деревья Кубани»</a:t>
              </a:r>
            </a:p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«Птицы Кубани»</a:t>
              </a:r>
            </a:p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«Животные Кубани»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" name="Рисунок 9" descr="E:\DCIM\155___01\IMG_2740.JPG"/>
            <p:cNvPicPr/>
            <p:nvPr/>
          </p:nvPicPr>
          <p:blipFill>
            <a:blip r:embed="rId7" cstate="print"/>
            <a:srcRect t="13699" r="27649" b="3288"/>
            <a:stretch>
              <a:fillRect/>
            </a:stretch>
          </p:blipFill>
          <p:spPr bwMode="auto">
            <a:xfrm>
              <a:off x="1071538" y="4214818"/>
              <a:ext cx="2571768" cy="1928826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1" name="Рисунок 10" descr="E:\DCIM\155___01\IMG_2742.JPG"/>
            <p:cNvPicPr/>
            <p:nvPr/>
          </p:nvPicPr>
          <p:blipFill>
            <a:blip r:embed="rId8" cstate="print"/>
            <a:srcRect l="28009" t="12603"/>
            <a:stretch>
              <a:fillRect/>
            </a:stretch>
          </p:blipFill>
          <p:spPr bwMode="auto">
            <a:xfrm>
              <a:off x="5643570" y="4143380"/>
              <a:ext cx="2643206" cy="2000264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13" name="Прямоугольник 12"/>
            <p:cNvSpPr/>
            <p:nvPr/>
          </p:nvSpPr>
          <p:spPr>
            <a:xfrm>
              <a:off x="1000100" y="3429000"/>
              <a:ext cx="2643206" cy="5847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Дидактическая игра</a:t>
              </a:r>
            </a:p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 «Зоологическое лото»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572132" y="3571876"/>
              <a:ext cx="2714644" cy="3385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Труд в природе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-357222" y="-441773"/>
            <a:ext cx="9715038" cy="7299773"/>
            <a:chOff x="-357222" y="-441773"/>
            <a:chExt cx="9715038" cy="7299773"/>
          </a:xfrm>
        </p:grpSpPr>
        <p:pic>
          <p:nvPicPr>
            <p:cNvPr id="2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357222" y="-441773"/>
              <a:ext cx="9715038" cy="7299773"/>
            </a:xfrm>
            <a:prstGeom prst="rect">
              <a:avLst/>
            </a:prstGeom>
            <a:noFill/>
          </p:spPr>
        </p:pic>
        <p:pic>
          <p:nvPicPr>
            <p:cNvPr id="3" name="Рисунок 2" descr="G:\155___01\IMG_2733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348" y="857232"/>
              <a:ext cx="2722894" cy="2043390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" name="Рисунок 3" descr="G:\155___01\IMG_2735.JP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8926" y="2428868"/>
              <a:ext cx="3071834" cy="2286016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6" name="Рисунок 5" descr="G:\154___12\IMG_2725.JPG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43570" y="4143380"/>
              <a:ext cx="3000396" cy="2143140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</p:spPr>
        </p:pic>
        <p:pic>
          <p:nvPicPr>
            <p:cNvPr id="8" name="Рисунок 7" descr="G:\153___11\IMG_2701.JPG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596" y="4143380"/>
              <a:ext cx="2928958" cy="2118828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</p:spPr>
        </p:pic>
        <p:pic>
          <p:nvPicPr>
            <p:cNvPr id="9" name="Рисунок 8" descr="G:\153___11\IMG_2699.JP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43570" y="785794"/>
              <a:ext cx="2845336" cy="2135276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</p:spPr>
        </p:pic>
        <p:sp>
          <p:nvSpPr>
            <p:cNvPr id="10" name="Прямоугольник 9"/>
            <p:cNvSpPr/>
            <p:nvPr/>
          </p:nvSpPr>
          <p:spPr>
            <a:xfrm>
              <a:off x="2786050" y="214290"/>
              <a:ext cx="3357586" cy="36933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наблюдение на прогулке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357222" y="-285776"/>
            <a:ext cx="9715038" cy="7299773"/>
            <a:chOff x="-357222" y="-285776"/>
            <a:chExt cx="9715038" cy="7299773"/>
          </a:xfrm>
        </p:grpSpPr>
        <p:pic>
          <p:nvPicPr>
            <p:cNvPr id="2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357222" y="-285776"/>
              <a:ext cx="9715038" cy="7299773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</p:pic>
        <p:pic>
          <p:nvPicPr>
            <p:cNvPr id="3" name="Рисунок 2" descr="G:\155___01\IMG_2731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1142984"/>
              <a:ext cx="2928958" cy="2000264"/>
            </a:xfrm>
            <a:prstGeom prst="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miter lim="800000"/>
              <a:headEnd/>
              <a:tailEnd/>
            </a:ln>
          </p:spPr>
        </p:pic>
        <p:pic>
          <p:nvPicPr>
            <p:cNvPr id="7" name="Рисунок 6" descr="F:\DCIM\155___01\IMG_2741.JPG"/>
            <p:cNvPicPr/>
            <p:nvPr/>
          </p:nvPicPr>
          <p:blipFill>
            <a:blip r:embed="rId4" cstate="print"/>
            <a:srcRect l="6012" t="4918"/>
            <a:stretch>
              <a:fillRect/>
            </a:stretch>
          </p:blipFill>
          <p:spPr bwMode="auto">
            <a:xfrm>
              <a:off x="5143504" y="1142984"/>
              <a:ext cx="3000396" cy="2000264"/>
            </a:xfrm>
            <a:prstGeom prst="rect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642910" y="571480"/>
              <a:ext cx="3603166" cy="307777"/>
            </a:xfrm>
            <a:prstGeom prst="rect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Подкормка птиц на участке детского сада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857752" y="571480"/>
              <a:ext cx="3671711" cy="307777"/>
            </a:xfrm>
            <a:prstGeom prst="rect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Уход за комнатными растениями в группе 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" name="Рисунок 9" descr="E:\DCIM\158___04\IMG_2851.JPG"/>
            <p:cNvPicPr/>
            <p:nvPr/>
          </p:nvPicPr>
          <p:blipFill>
            <a:blip r:embed="rId5" cstate="print"/>
            <a:srcRect t="21074" r="6502" b="6198"/>
            <a:stretch>
              <a:fillRect/>
            </a:stretch>
          </p:blipFill>
          <p:spPr bwMode="auto">
            <a:xfrm>
              <a:off x="2857488" y="4429132"/>
              <a:ext cx="3143272" cy="1895479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</p:pic>
        <p:sp>
          <p:nvSpPr>
            <p:cNvPr id="12" name="Прямоугольник 11"/>
            <p:cNvSpPr/>
            <p:nvPr/>
          </p:nvSpPr>
          <p:spPr>
            <a:xfrm>
              <a:off x="2714612" y="3500438"/>
              <a:ext cx="3469814" cy="738664"/>
            </a:xfrm>
            <a:prstGeom prst="rect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Рассматривание слайдов о редких животных Кубани, занесённых в Красную книгу.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9145016" cy="6871465"/>
            <a:chOff x="0" y="-13465"/>
            <a:chExt cx="9145016" cy="6871465"/>
          </a:xfrm>
        </p:grpSpPr>
        <p:pic>
          <p:nvPicPr>
            <p:cNvPr id="2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-13465"/>
              <a:ext cx="9145016" cy="6871465"/>
            </a:xfrm>
            <a:prstGeom prst="rect">
              <a:avLst/>
            </a:prstGeom>
            <a:noFill/>
          </p:spPr>
        </p:pic>
        <p:pic>
          <p:nvPicPr>
            <p:cNvPr id="3" name="Рисунок 2" descr="G:\154___12\IMG_2707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596" y="1928802"/>
              <a:ext cx="2143140" cy="150019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Рисунок 4" descr="F:\DCIM\155___01\IMG_2743.JPG"/>
            <p:cNvPicPr/>
            <p:nvPr/>
          </p:nvPicPr>
          <p:blipFill>
            <a:blip r:embed="rId4" cstate="print"/>
            <a:srcRect l="9112" t="19527" r="7910"/>
            <a:stretch>
              <a:fillRect/>
            </a:stretch>
          </p:blipFill>
          <p:spPr bwMode="auto">
            <a:xfrm>
              <a:off x="2928926" y="1928802"/>
              <a:ext cx="2071702" cy="142876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0" name="Прямоугольник 9"/>
            <p:cNvSpPr/>
            <p:nvPr/>
          </p:nvSpPr>
          <p:spPr>
            <a:xfrm>
              <a:off x="3143240" y="785794"/>
              <a:ext cx="3571900" cy="646331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b="1" smtClean="0">
                  <a:latin typeface="Times New Roman" pitchFamily="18" charset="0"/>
                  <a:cs typeface="Times New Roman" pitchFamily="18" charset="0"/>
                </a:rPr>
                <a:t>Наши работы на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тему: «Природа родного края»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214414" y="1500174"/>
              <a:ext cx="364333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Деревья осенью и зимой</a:t>
              </a:r>
              <a:endParaRPr lang="ru-RU" dirty="0"/>
            </a:p>
          </p:txBody>
        </p:sp>
        <p:pic>
          <p:nvPicPr>
            <p:cNvPr id="11" name="Рисунок 10" descr="E:\DCIM\158___04\IMG_2852.JPG"/>
            <p:cNvPicPr/>
            <p:nvPr/>
          </p:nvPicPr>
          <p:blipFill>
            <a:blip r:embed="rId5" cstate="print"/>
            <a:srcRect t="25743" b="9901"/>
            <a:stretch>
              <a:fillRect/>
            </a:stretch>
          </p:blipFill>
          <p:spPr bwMode="auto">
            <a:xfrm>
              <a:off x="5143504" y="1928802"/>
              <a:ext cx="2564765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Прямоугольник 12"/>
            <p:cNvSpPr/>
            <p:nvPr/>
          </p:nvSpPr>
          <p:spPr>
            <a:xfrm>
              <a:off x="571472" y="3929066"/>
              <a:ext cx="200026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Овощи, фрукты</a:t>
              </a:r>
              <a:endParaRPr lang="ru-RU" dirty="0"/>
            </a:p>
          </p:txBody>
        </p:sp>
        <p:pic>
          <p:nvPicPr>
            <p:cNvPr id="14" name="Рисунок 13" descr="E:\DCIM\158___04\IMG_2853.JPG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7174" y="4393413"/>
              <a:ext cx="2357454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Рисунок 14" descr="E:\DCIM\158___04\IMG_2854.JP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322343" y="4429132"/>
              <a:ext cx="2500329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4115452" y="3984365"/>
              <a:ext cx="30163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Животные и птицы</a:t>
              </a:r>
              <a:endParaRPr lang="ru-RU" dirty="0"/>
            </a:p>
          </p:txBody>
        </p:sp>
        <p:pic>
          <p:nvPicPr>
            <p:cNvPr id="18" name="Рисунок 17" descr="C:\Users\ДС8_1\AppData\Local\Microsoft\Windows\Temporary Internet Files\Content.Word\IMG_2860.jpg"/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96" t="24064" r="9759"/>
            <a:stretch/>
          </p:blipFill>
          <p:spPr bwMode="auto">
            <a:xfrm>
              <a:off x="5979680" y="4500570"/>
              <a:ext cx="2304256" cy="1857388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285254" y="-214338"/>
            <a:ext cx="9715038" cy="7299773"/>
            <a:chOff x="-285254" y="-214338"/>
            <a:chExt cx="9715038" cy="7299773"/>
          </a:xfrm>
        </p:grpSpPr>
        <p:pic>
          <p:nvPicPr>
            <p:cNvPr id="2" name="Picture 2" descr="http://www.playcast.ru/uploads/2015/12/25/1650164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285254" y="-214338"/>
              <a:ext cx="9715038" cy="7299773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1357290" y="1357298"/>
              <a:ext cx="6716967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dirty="0" smtClean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Спасибо за внимание!</a:t>
              </a:r>
              <a:endParaRPr lang="ru-RU" sz="5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618</TotalTime>
  <Words>417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75</cp:revision>
  <dcterms:created xsi:type="dcterms:W3CDTF">2016-09-25T17:46:17Z</dcterms:created>
  <dcterms:modified xsi:type="dcterms:W3CDTF">2017-04-17T14:47:01Z</dcterms:modified>
</cp:coreProperties>
</file>