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764" y="-4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101CASIO\CIMG66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26" y="3833907"/>
            <a:ext cx="2808326" cy="2106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101CASIO\CIMG66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52" y="6323425"/>
            <a:ext cx="3329396" cy="2497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910" y="51772"/>
            <a:ext cx="68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красивой и стройной желание практически каждой женщины.  Но,  подчас, на то, чтобы поддерживать себя в форме просто не хватает времени, особенно у молодых мам. Ведь малыш постоянно требует к себе внимания: ему хочется играть и развлекаться. Играйте с детьми и не забывайте о себе. Тренировка для мамы вполне может оказаться интересным развлечением для малыша.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5004" y="3725905"/>
            <a:ext cx="3429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«Большой-маленький».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 и малыш становятся напротив друг друга и начинаются «превращения»: на слово «Маленький!» присесть, на слово «Большой!»- встать. Исходное положение: ноги на ширине таза, руки опущены. Приседать до угла 90˚, руки вперед, спина прямая, упор на пятки, удержаться в положении несколько секунд.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910" y="2699792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Упражнения направлены на укрепление и подтягивание мышц пресса, ягодиц, ног и рук. Каждое упражнение выполняется  от нескольких секунд до минуты, 3-4 подхода, в зависимости от подготовки.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69797" y="2062931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Комплекс упражнений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«Играем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32" y="7740352"/>
            <a:ext cx="3539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 «Мой веселый звонкий мяч».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 держит ребенка за руки,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лицом к себе. Малыш подпрыгивает,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мама помогает подпрыгнуть его как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выше.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1" name="Рисунок 10" descr="Режим дня на летний период - Самые новые учебни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5224" y="1749172"/>
            <a:ext cx="916305" cy="643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624" y="5914572"/>
            <a:ext cx="34203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«Играем в прятки».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 малыш прячется, мама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держит балансы: Стоя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одной ноге, наклон вперед, руки вытянуты перед собой.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Ноги на ширине таза, присесть, на угол 90ᵒ, руки вверх, опора на пятки, спина прямая.</a:t>
            </a:r>
          </a:p>
        </p:txBody>
      </p:sp>
    </p:spTree>
    <p:extLst>
      <p:ext uri="{BB962C8B-B14F-4D97-AF65-F5344CB8AC3E}">
        <p14:creationId xmlns:p14="http://schemas.microsoft.com/office/powerpoint/2010/main" val="336491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101CASIO\CIMG66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1" y="1727684"/>
            <a:ext cx="2736303" cy="2052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101CASIO\CIMG6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40" y="1689966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05264" y="2339752"/>
            <a:ext cx="67309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319" y="179512"/>
            <a:ext cx="6741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«Качели».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Лежа на спине, поднять согнутые в коленях ноги, положить на них ребенка животом вниз, взять его за руки, движение ног от себя, к себе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.«Вверх-вниз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Лежа на спине согнуть колени, стопы на полу. Посадить ребенка на нижнюю часть живота и, держа малыша за руки, приподнимать таз как можно выше.</a:t>
            </a:r>
          </a:p>
        </p:txBody>
      </p:sp>
      <p:pic>
        <p:nvPicPr>
          <p:cNvPr id="6" name="Picture 2" descr="H:\101CASIO\CIMG66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44" y="6423365"/>
            <a:ext cx="3388164" cy="2541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239" y="3796200"/>
            <a:ext cx="6604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«Под </a:t>
            </a: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мосточек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 становится в «планку»: упор на носки и выпрямленные руки, поясницу не прогибать, втянуть живот(для начинающих планка от колен). Медленно опуститься на локти, при этом не менять положение тела, и затем вернуться в исходное положение. В верхней планке малыш проползает под мамой.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8640" y="5120769"/>
            <a:ext cx="6604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«Ворота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Стоя, ноги широко расставлены, носки в стороны как можно больше(плие). Поднять руки верх (ворота открыты – малыш, наклонившись, пробегает между ног мамы), присесть, разводя колени в стороны, руки опустить как можно ниже к полу(ворота закрыты). Для усложнения в руки можно взять гантели. </a:t>
            </a:r>
          </a:p>
        </p:txBody>
      </p:sp>
      <p:pic>
        <p:nvPicPr>
          <p:cNvPr id="9" name="Picture 3" descr="H:\101CASIO\CIMG66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08" y="6441368"/>
            <a:ext cx="3364160" cy="2523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22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431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Сад8</cp:lastModifiedBy>
  <cp:revision>6</cp:revision>
  <dcterms:modified xsi:type="dcterms:W3CDTF">2016-04-07T10:49:46Z</dcterms:modified>
</cp:coreProperties>
</file>