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530" y="-1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736x/ed/00/ec/ed00eca6ee4f8ee719734a7e9f645c8f--border-templat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l="3823" t="2751" r="3238" b="1963"/>
          <a:stretch>
            <a:fillRect/>
          </a:stretch>
        </p:blipFill>
        <p:spPr bwMode="auto">
          <a:xfrm>
            <a:off x="0" y="0"/>
            <a:ext cx="6858000" cy="917037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7072" y="323528"/>
            <a:ext cx="1938338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0728" y="611560"/>
            <a:ext cx="1115591" cy="147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0768" y="2699792"/>
            <a:ext cx="449897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4864" y="1475656"/>
            <a:ext cx="1816100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435225" y="3863975"/>
            <a:ext cx="3429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Ноябрь 2019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704" y="5292080"/>
            <a:ext cx="482453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3300"/>
                </a:solidFill>
              </a:rPr>
              <a:t>В нашем номере: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b="1" dirty="0" smtClean="0"/>
              <a:t> Ноябрь в поэзии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b="1" dirty="0" smtClean="0"/>
              <a:t> </a:t>
            </a:r>
            <a:r>
              <a:rPr lang="ru-RU" b="1" dirty="0" smtClean="0"/>
              <a:t>Нужно спортом </a:t>
            </a:r>
            <a:r>
              <a:rPr lang="ru-RU" b="1" dirty="0" smtClean="0"/>
              <a:t>заниматься и </a:t>
            </a:r>
            <a:r>
              <a:rPr lang="ru-RU" b="1" dirty="0" smtClean="0"/>
              <a:t>здоровым оставаться</a:t>
            </a:r>
            <a:r>
              <a:rPr lang="ru-RU" b="1" dirty="0" smtClean="0"/>
              <a:t>! (</a:t>
            </a:r>
            <a:r>
              <a:rPr lang="ru-RU" b="1" dirty="0" err="1" smtClean="0"/>
              <a:t>фотоотчёт</a:t>
            </a:r>
            <a:r>
              <a:rPr lang="ru-RU" b="1" dirty="0" smtClean="0"/>
              <a:t> физкультурного занятия  в группе №8)</a:t>
            </a:r>
            <a:endParaRPr lang="ru-RU" b="1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-конкурс «Воспитатель года 2019»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- Родителям на заметку: «Как уберечь малыша от плохих слов»</a:t>
            </a:r>
            <a:endParaRPr lang="ru-RU" b="1" dirty="0"/>
          </a:p>
        </p:txBody>
      </p:sp>
      <p:pic>
        <p:nvPicPr>
          <p:cNvPr id="8196" name="Picture 4" descr="http://www.playcast.ru/uploads/2015/09/03/1492812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93096" y="4499992"/>
            <a:ext cx="1872208" cy="1691993"/>
          </a:xfrm>
          <a:prstGeom prst="rect">
            <a:avLst/>
          </a:prstGeom>
          <a:noFill/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24744" y="1619672"/>
            <a:ext cx="4949825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764704" y="1115616"/>
              <a:ext cx="2736304" cy="5355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endParaRPr lang="ru-RU" dirty="0" smtClean="0">
                <a:latin typeface="Monotype Corsiva" pitchFamily="66" charset="0"/>
              </a:endParaRPr>
            </a:p>
            <a:p>
              <a:r>
                <a:rPr lang="ru-RU" dirty="0" smtClean="0">
                  <a:latin typeface="Monotype Corsiva" pitchFamily="66" charset="0"/>
                </a:rPr>
                <a:t>Дней коротких синь остыла,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Ночи всё длиннее.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Только утро наступило,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А уже темнеет.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Флюгер вертится на крыше,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Словно ввысь взлетая,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А над ним чуть-чуть повыше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Туча проплывает.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Дуют ветры. В ноябре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Холодно и зябко.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Все ребята во дворе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В курточках и шапках.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Под ногами первый лёд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Скрыл узором лужи.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Скоро к нам зима придёт,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И метель завьюжит.</a:t>
              </a:r>
              <a:r>
                <a:rPr lang="ru-RU" i="1" dirty="0" smtClean="0">
                  <a:latin typeface="Monotype Corsiva" pitchFamily="66" charset="0"/>
                </a:rPr>
                <a:t> </a:t>
              </a:r>
            </a:p>
            <a:p>
              <a:pPr algn="r"/>
              <a:r>
                <a:rPr lang="ru-RU" i="1" dirty="0" smtClean="0">
                  <a:latin typeface="Monotype Corsiva" pitchFamily="66" charset="0"/>
                </a:rPr>
                <a:t>Анатолий </a:t>
              </a:r>
              <a:r>
                <a:rPr lang="ru-RU" i="1" dirty="0" err="1" smtClean="0">
                  <a:latin typeface="Monotype Corsiva" pitchFamily="66" charset="0"/>
                </a:rPr>
                <a:t>Валевский</a:t>
              </a:r>
              <a:endParaRPr lang="ru-RU" dirty="0"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573016" y="1187624"/>
              <a:ext cx="2664296" cy="3970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Мерзнет ветер в ноябре,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Холодом простужен: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Он на утренней заре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Встретился со стужей.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Тучей неба синева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От земли закрыта,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И осенняя трава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Инеем покрыта.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Лед на лужице блестит,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Лужа замерзает.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Это к нам зима спешит,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Осень провожает.</a:t>
              </a:r>
              <a:r>
                <a:rPr lang="ru-RU" i="1" dirty="0" smtClean="0">
                  <a:latin typeface="Monotype Corsiva" pitchFamily="66" charset="0"/>
                </a:rPr>
                <a:t> </a:t>
              </a:r>
            </a:p>
            <a:p>
              <a:pPr algn="r"/>
              <a:r>
                <a:rPr lang="ru-RU" i="1" dirty="0" smtClean="0">
                  <a:latin typeface="Monotype Corsiva" pitchFamily="66" charset="0"/>
                </a:rPr>
                <a:t>Галина </a:t>
              </a:r>
              <a:r>
                <a:rPr lang="ru-RU" i="1" dirty="0" err="1" smtClean="0">
                  <a:latin typeface="Monotype Corsiva" pitchFamily="66" charset="0"/>
                </a:rPr>
                <a:t>Соренкова</a:t>
              </a:r>
              <a:endParaRPr lang="ru-RU" dirty="0">
                <a:latin typeface="Monotype Corsiva" pitchFamily="66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140968" y="5580112"/>
              <a:ext cx="3429000" cy="2862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Все быстрее облетают клены,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Все темнее низкий свод небес,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Все виднее, как пустеют кроны,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Все слышнее, как немеет лес…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И все чаще прячется во мгле</a:t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>Солнце, охладевшее к земле.</a:t>
              </a:r>
              <a:r>
                <a:rPr lang="ru-RU" i="1" dirty="0" smtClean="0">
                  <a:latin typeface="Monotype Corsiva" pitchFamily="66" charset="0"/>
                </a:rPr>
                <a:t> </a:t>
              </a:r>
            </a:p>
            <a:p>
              <a:pPr algn="r"/>
              <a:r>
                <a:rPr lang="ru-RU" i="1" dirty="0" smtClean="0">
                  <a:latin typeface="Monotype Corsiva" pitchFamily="66" charset="0"/>
                </a:rPr>
                <a:t>Игорь </a:t>
              </a:r>
              <a:r>
                <a:rPr lang="ru-RU" i="1" dirty="0" err="1" smtClean="0">
                  <a:latin typeface="Monotype Corsiva" pitchFamily="66" charset="0"/>
                </a:rPr>
                <a:t>Мазнин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pic>
          <p:nvPicPr>
            <p:cNvPr id="4098" name="Picture 2" descr="https://img2.freepng.ru/20180505/gue/kisspng-autumn-leaf-color-clip-art-5aed56acca3c62.597134171525503660828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33056" y="5076056"/>
              <a:ext cx="1440160" cy="864096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2348880" y="755576"/>
              <a:ext cx="27174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993300"/>
                  </a:solidFill>
                  <a:latin typeface="Monotype Corsiva" pitchFamily="66" charset="0"/>
                </a:rPr>
                <a:t>Ноябрь в поэзии</a:t>
              </a:r>
              <a:endParaRPr lang="ru-RU" sz="3200" dirty="0">
                <a:solidFill>
                  <a:srgbClr val="993300"/>
                </a:solidFill>
                <a:latin typeface="Monotype Corsiva" pitchFamily="66" charset="0"/>
              </a:endParaRPr>
            </a:p>
          </p:txBody>
        </p:sp>
        <p:pic>
          <p:nvPicPr>
            <p:cNvPr id="4100" name="Picture 4" descr="http://www.playcast.ru/uploads/2015/09/08/14996416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698499">
              <a:off x="1009395" y="6664782"/>
              <a:ext cx="1910603" cy="15841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476672" y="971600"/>
              <a:ext cx="2808312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i="1" dirty="0" smtClean="0">
                  <a:solidFill>
                    <a:srgbClr val="7030A0"/>
                  </a:solidFill>
                </a:rPr>
                <a:t>Чтоб расти и закаляться</a:t>
              </a:r>
              <a:br>
                <a:rPr lang="ru-RU" b="1" i="1" dirty="0" smtClean="0">
                  <a:solidFill>
                    <a:srgbClr val="7030A0"/>
                  </a:solidFill>
                </a:rPr>
              </a:br>
              <a:r>
                <a:rPr lang="ru-RU" b="1" i="1" dirty="0" smtClean="0">
                  <a:solidFill>
                    <a:srgbClr val="7030A0"/>
                  </a:solidFill>
                </a:rPr>
                <a:t>Не по дням, а по ночам</a:t>
              </a:r>
              <a:br>
                <a:rPr lang="ru-RU" b="1" i="1" dirty="0" smtClean="0">
                  <a:solidFill>
                    <a:srgbClr val="7030A0"/>
                  </a:solidFill>
                </a:rPr>
              </a:br>
              <a:r>
                <a:rPr lang="ru-RU" b="1" i="1" dirty="0" smtClean="0">
                  <a:solidFill>
                    <a:srgbClr val="7030A0"/>
                  </a:solidFill>
                </a:rPr>
                <a:t>Мы привыкли заниматься</a:t>
              </a:r>
              <a:br>
                <a:rPr lang="ru-RU" b="1" i="1" dirty="0" smtClean="0">
                  <a:solidFill>
                    <a:srgbClr val="7030A0"/>
                  </a:solidFill>
                </a:rPr>
              </a:br>
              <a:r>
                <a:rPr lang="ru-RU" b="1" i="1" dirty="0" smtClean="0">
                  <a:solidFill>
                    <a:srgbClr val="7030A0"/>
                  </a:solidFill>
                </a:rPr>
                <a:t>Физкультурой по утрам!</a:t>
              </a:r>
              <a:endParaRPr lang="ru-RU" b="1" i="1" dirty="0">
                <a:solidFill>
                  <a:srgbClr val="7030A0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648" y="5652120"/>
              <a:ext cx="2860355" cy="2952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56992" y="3563888"/>
              <a:ext cx="3215084" cy="241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2291" y="2987824"/>
              <a:ext cx="2972707" cy="2520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12976" y="6228184"/>
              <a:ext cx="3476889" cy="2267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29000" y="1115616"/>
              <a:ext cx="3044957" cy="2283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781844" y="467544"/>
              <a:ext cx="5650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pic>
          <p:nvPicPr>
            <p:cNvPr id="2049" name="Picture 1"/>
            <p:cNvPicPr>
              <a:picLocks noChangeAspect="1" noChangeArrowheads="1"/>
            </p:cNvPicPr>
            <p:nvPr/>
          </p:nvPicPr>
          <p:blipFill>
            <a:blip r:embed="rId3" cstate="print">
              <a:lum bright="10000" contrast="-10000"/>
            </a:blip>
            <a:srcRect t="9698" r="7871" b="18781"/>
            <a:stretch>
              <a:fillRect/>
            </a:stretch>
          </p:blipFill>
          <p:spPr bwMode="auto">
            <a:xfrm>
              <a:off x="781844" y="6251084"/>
              <a:ext cx="2431132" cy="2516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3418456" y="6373467"/>
              <a:ext cx="2880320" cy="2160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404664" y="4484966"/>
              <a:ext cx="2592288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t="22924" r="4246"/>
            <a:stretch>
              <a:fillRect/>
            </a:stretch>
          </p:blipFill>
          <p:spPr bwMode="auto">
            <a:xfrm>
              <a:off x="2996952" y="4095671"/>
              <a:ext cx="3526182" cy="2128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TextBox 1"/>
            <p:cNvSpPr txBox="1"/>
            <p:nvPr/>
          </p:nvSpPr>
          <p:spPr>
            <a:xfrm>
              <a:off x="908720" y="755576"/>
              <a:ext cx="5246290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1 ноября наш детский сад встречал гостей. На базе нашего учреждения состоялся очередной этап муниципального конкурса «Воспитатель года 2019», в котором приняла участие и педагог нашего сада </a:t>
              </a:r>
              <a:r>
                <a:rPr lang="ru-RU" sz="2000" b="1" dirty="0" err="1" smtClean="0"/>
                <a:t>Синатулина</a:t>
              </a:r>
              <a:r>
                <a:rPr lang="ru-RU" sz="2000" b="1" dirty="0" smtClean="0"/>
                <a:t> </a:t>
              </a:r>
              <a:r>
                <a:rPr lang="ru-RU" sz="2000" b="1" dirty="0"/>
                <a:t>Ю</a:t>
              </a:r>
              <a:r>
                <a:rPr lang="ru-RU" sz="2000" b="1" dirty="0" smtClean="0"/>
                <a:t>лия Георгиевна.</a:t>
              </a:r>
            </a:p>
            <a:p>
              <a:r>
                <a:rPr lang="ru-RU" sz="2000" b="1" dirty="0" smtClean="0"/>
                <a:t>Шестеро конкурсанток представили членам жюри свои проекты, а также поучаствовали в необычном интервью, в котором отвечали на непростые вопросы о своей </a:t>
              </a:r>
              <a:r>
                <a:rPr lang="ru-RU" sz="2000" b="1" dirty="0" smtClean="0"/>
                <a:t>работе</a:t>
              </a:r>
              <a:r>
                <a:rPr lang="ru-RU" sz="2000" b="1" dirty="0" smtClean="0"/>
                <a:t> </a:t>
              </a:r>
              <a:r>
                <a:rPr lang="ru-RU" sz="2000" b="1" dirty="0" smtClean="0"/>
                <a:t>и не только.</a:t>
              </a:r>
              <a:endParaRPr lang="ru-RU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dou116.ru/thumb/2/hIcsEbXCoPHBkG2J6DpsFg/r/d/4_9970999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273</TotalTime>
  <Words>118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36</cp:revision>
  <dcterms:created xsi:type="dcterms:W3CDTF">2018-12-03T10:11:50Z</dcterms:created>
  <dcterms:modified xsi:type="dcterms:W3CDTF">2019-11-29T06:45:02Z</dcterms:modified>
</cp:coreProperties>
</file>