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2760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605FB-3C62-4DA7-B778-E2FF4D99003F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2BDD8-47D8-42D7-8BA0-5ED5A044E5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031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42BDD8-47D8-42D7-8BA0-5ED5A044E5E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1132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1174304"/>
            <a:ext cx="4572000" cy="2572627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ru-RU" sz="4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КАК ЗДОРОВО ходить в детский сад</a:t>
            </a:r>
            <a:endParaRPr lang="ru-RU" sz="4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5422" y="5810020"/>
            <a:ext cx="349188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Подготовил воспитатель: Федоренко Анастасия Владимировна</a:t>
            </a:r>
            <a:endParaRPr lang="ru-RU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606161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0"/>
            <a:ext cx="4572000" cy="25301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Время быстро пролетит,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С работы мама к нам спешит.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Мы не виделись весь день,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Но теперь я снова с ней.</a:t>
            </a:r>
          </a:p>
        </p:txBody>
      </p:sp>
      <p:pic>
        <p:nvPicPr>
          <p:cNvPr id="4098" name="Picture 2" descr="https://sun9-32.userapi.com/c858336/v858336602/68ae6/r-edM2_sgo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3826818" cy="5102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28.userapi.com/c857536/v857536602/694cb/cg9oVox9RT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5193" y="2636912"/>
            <a:ext cx="3065614" cy="4087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152363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0905" y="4683872"/>
            <a:ext cx="4572000" cy="200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детский сад скорей бежим.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нетерпением нас ждут, </a:t>
            </a:r>
          </a:p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Вкусный завтрак подают.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sun9-50.userapi.com/c858336/v858336602/68ac8/T5TSvm8QAf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615" y="1700808"/>
            <a:ext cx="3744634" cy="4992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48.userapi.com/c858336/v858336602/68abe/nLfCPKnqk6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5737"/>
            <a:ext cx="3491755" cy="4655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5409" y="153333"/>
            <a:ext cx="4572000" cy="1547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Это время нам знакомо,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Это время для подъема.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Поднимаемся - спешим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64686292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15540"/>
            <a:ext cx="4572000" cy="23929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15000"/>
              </a:lnSpc>
              <a:buClr>
                <a:srgbClr val="31B6FD"/>
              </a:buClr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В расписании - еда. </a:t>
            </a:r>
          </a:p>
          <a:p>
            <a:pPr lvl="0" algn="just">
              <a:lnSpc>
                <a:spcPct val="115000"/>
              </a:lnSpc>
              <a:buClr>
                <a:srgbClr val="31B6FD"/>
              </a:buClr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Завтракать пришла пора. </a:t>
            </a:r>
          </a:p>
          <a:p>
            <a:pPr lvl="0" algn="just">
              <a:lnSpc>
                <a:spcPct val="115000"/>
              </a:lnSpc>
              <a:buClr>
                <a:srgbClr val="31B6FD"/>
              </a:buClr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После завтрака опять </a:t>
            </a:r>
          </a:p>
          <a:p>
            <a:pPr lvl="0" algn="just">
              <a:lnSpc>
                <a:spcPct val="115000"/>
              </a:lnSpc>
              <a:buClr>
                <a:srgbClr val="31B6FD"/>
              </a:buClr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Будет некогда скучать.</a:t>
            </a:r>
          </a:p>
          <a:p>
            <a:pPr lvl="0">
              <a:lnSpc>
                <a:spcPct val="115000"/>
              </a:lnSpc>
              <a:buClr>
                <a:srgbClr val="31B6FD"/>
              </a:buClr>
            </a:pPr>
            <a:r>
              <a:rPr lang="ru-RU" dirty="0">
                <a:solidFill>
                  <a:srgbClr val="073E87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solidFill>
                <a:srgbClr val="073E87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https://sun9-8.userapi.com/c854532/v854532512/e9b55/m7kvSmkeUF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53548"/>
            <a:ext cx="3952336" cy="5269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0.userapi.com/c854532/v854532512/e9b4b/8AOp_Ai1LL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76872"/>
            <a:ext cx="3281561" cy="4375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80885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03981" y="32319"/>
            <a:ext cx="4572000" cy="35295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Это время- время книжки,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Не спеша оно идет.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Все девчонки и мальчишки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Учат азбуку и счет.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Учат песенки смешные,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Рисуют рожицы кривые.</a:t>
            </a:r>
          </a:p>
        </p:txBody>
      </p:sp>
      <p:pic>
        <p:nvPicPr>
          <p:cNvPr id="3074" name="Picture 2" descr="https://sun9-57.userapi.com/c858336/v858336602/68ab5/CQ9OnQfG8J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8575" y="3561873"/>
            <a:ext cx="4202812" cy="3152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48.userapi.com/c854532/v854532512/e9b37/m9yUzqzgDA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711" y="557470"/>
            <a:ext cx="4091270" cy="5455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256354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15788"/>
            <a:ext cx="4572000" cy="2042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Поиграем в "догонялки",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Поиграем в "прятки",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Или просто посидим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На своей площадке.</a:t>
            </a:r>
          </a:p>
        </p:txBody>
      </p:sp>
      <p:pic>
        <p:nvPicPr>
          <p:cNvPr id="2050" name="Picture 2" descr="https://sun9-25.userapi.com/c853520/v853520602/e1ebe/iQKCRDC-6k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19605"/>
            <a:ext cx="3628796" cy="4838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5.userapi.com/c853520/v853520602/e1ea0/sV7RhRDoqq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44809">
            <a:off x="195774" y="80628"/>
            <a:ext cx="2754306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47.userapi.com/c854216/v854216602/e70a6/hgqKz29_Zo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164" y="2906984"/>
            <a:ext cx="2886182" cy="3848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373587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83" y="4992576"/>
            <a:ext cx="4572000" cy="18558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Прекращается 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игра.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Суп, и каша, и котлета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 На тарелке ждут меня.</a:t>
            </a:r>
          </a:p>
          <a:p>
            <a:endParaRPr lang="ru-RU" dirty="0"/>
          </a:p>
        </p:txBody>
      </p:sp>
      <p:pic>
        <p:nvPicPr>
          <p:cNvPr id="3074" name="Picture 2" descr="https://sun9-3.userapi.com/c850724/v850724512/1a9f7e/rvzT5Eamov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559721" cy="4746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87483" y="0"/>
            <a:ext cx="4572000" cy="15391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Это время для обеда,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Значит, нам за стол пора. </a:t>
            </a:r>
          </a:p>
          <a:p>
            <a:pPr algn="just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Прекращается беседа, </a:t>
            </a:r>
          </a:p>
        </p:txBody>
      </p:sp>
      <p:pic>
        <p:nvPicPr>
          <p:cNvPr id="1026" name="Picture 2" descr="https://sun9-51.userapi.com/c851520/v851520437/1b36db/wU7kSpINB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799"/>
            <a:ext cx="3701587" cy="4935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237405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4367" y="1340768"/>
            <a:ext cx="4572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Это время тишины,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Все мы знать его должны.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Потому что в этот час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Снова ждут подушки нас.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А на краешке подушки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Спят любимые игрушки.</a:t>
            </a:r>
          </a:p>
          <a:p>
            <a:endParaRPr lang="ru-RU" dirty="0"/>
          </a:p>
        </p:txBody>
      </p:sp>
      <p:pic>
        <p:nvPicPr>
          <p:cNvPr id="4098" name="Picture 2" descr="https://sun9-58.userapi.com/c857624/v857624602/67402/5piPScY0Ss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041" y="548680"/>
            <a:ext cx="4366878" cy="5822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981306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1852" y="4727651"/>
            <a:ext cx="4572000" cy="2034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Будет </a:t>
            </a: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некогда скучать -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 Как же весело играть...!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 Так же время нам дано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 Для веселого кино.</a:t>
            </a:r>
          </a:p>
        </p:txBody>
      </p:sp>
      <p:pic>
        <p:nvPicPr>
          <p:cNvPr id="5122" name="Picture 2" descr="https://sun9-27.userapi.com/c857624/v857624602/673ef/zdNHEXyCc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15871"/>
            <a:ext cx="3934830" cy="5246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50845"/>
            <a:ext cx="4572000" cy="15391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Это время простокваш,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В это время полдник наш.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 После полдника опять </a:t>
            </a:r>
          </a:p>
        </p:txBody>
      </p:sp>
      <p:pic>
        <p:nvPicPr>
          <p:cNvPr id="5124" name="Picture 4" descr="https://sun9-49.userapi.com/c857624/v857624602/673c7/XF1YruefUA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42389"/>
            <a:ext cx="3549464" cy="47326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126556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88640"/>
            <a:ext cx="4572000" cy="10833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Мы занятие проведем </a:t>
            </a:r>
          </a:p>
          <a:p>
            <a:pPr algn="ctr">
              <a:lnSpc>
                <a:spcPct val="115000"/>
              </a:lnSpc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И опять гулять пойдем. </a:t>
            </a:r>
          </a:p>
        </p:txBody>
      </p:sp>
      <p:pic>
        <p:nvPicPr>
          <p:cNvPr id="6146" name="Picture 2" descr="https://sun9-50.userapi.com/c854216/v854216602/e7092/-Fga7nBX9q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3" y="38974"/>
            <a:ext cx="3736808" cy="49824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42.userapi.com/c854216/v854216602/e7079/HeqrIwN_xW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2183" y="1412776"/>
            <a:ext cx="3704608" cy="4939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696" y="5035198"/>
            <a:ext cx="3736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качелях покачаемся,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салки вдоволь наиграемся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41160504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243</Words>
  <Application>Microsoft Office PowerPoint</Application>
  <PresentationFormat>Экран (4:3)</PresentationFormat>
  <Paragraphs>51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User</cp:lastModifiedBy>
  <cp:revision>7</cp:revision>
  <dcterms:created xsi:type="dcterms:W3CDTF">2019-09-05T13:24:19Z</dcterms:created>
  <dcterms:modified xsi:type="dcterms:W3CDTF">2019-09-17T08:58:22Z</dcterms:modified>
</cp:coreProperties>
</file>