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3708" y="-7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8C615-4B5E-427A-AD6C-7249AFCB2872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7A8397-61F8-4B73-AFA2-4966179B5A33}">
      <dgm:prSet phldrT="[Текст]"/>
      <dgm:spPr/>
      <dgm:t>
        <a:bodyPr/>
        <a:lstStyle/>
        <a:p>
          <a:r>
            <a:rPr lang="ru-RU" b="1" dirty="0" smtClean="0"/>
            <a:t>Подготовительный</a:t>
          </a:r>
          <a:endParaRPr lang="ru-RU" b="1" dirty="0"/>
        </a:p>
      </dgm:t>
    </dgm:pt>
    <dgm:pt modelId="{69A55C19-40A8-4A54-8E8B-F40976A1414B}" type="parTrans" cxnId="{3DC9E647-B0AF-4E44-A624-3F799FF004B2}">
      <dgm:prSet/>
      <dgm:spPr/>
      <dgm:t>
        <a:bodyPr/>
        <a:lstStyle/>
        <a:p>
          <a:endParaRPr lang="ru-RU"/>
        </a:p>
      </dgm:t>
    </dgm:pt>
    <dgm:pt modelId="{8A3F2FF3-8D51-4B55-823C-C17231D591C6}" type="sibTrans" cxnId="{3DC9E647-B0AF-4E44-A624-3F799FF004B2}">
      <dgm:prSet/>
      <dgm:spPr/>
      <dgm:t>
        <a:bodyPr/>
        <a:lstStyle/>
        <a:p>
          <a:endParaRPr lang="ru-RU"/>
        </a:p>
      </dgm:t>
    </dgm:pt>
    <dgm:pt modelId="{24EECFC5-65F8-426F-A74A-5F57B69989BA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Выявление  часто болеющих воспитанников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 Разработка плана оздоровительной работы в МБДОУ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 Разработка конспектов занятий</a:t>
          </a:r>
        </a:p>
        <a:p>
          <a:r>
            <a:rPr lang="ru-RU" sz="6500" dirty="0" smtClean="0"/>
            <a:t> </a:t>
          </a:r>
          <a:endParaRPr lang="ru-RU" sz="6500" dirty="0"/>
        </a:p>
      </dgm:t>
    </dgm:pt>
    <dgm:pt modelId="{524D5B9B-9B5B-41DD-A60C-73EC6C5D41E0}" type="parTrans" cxnId="{1A6A6F27-5BF5-4823-97AF-97763E0E1B16}">
      <dgm:prSet/>
      <dgm:spPr/>
      <dgm:t>
        <a:bodyPr/>
        <a:lstStyle/>
        <a:p>
          <a:endParaRPr lang="ru-RU"/>
        </a:p>
      </dgm:t>
    </dgm:pt>
    <dgm:pt modelId="{FD6E9FE6-6C47-435A-AEEE-170675AFAED4}" type="sibTrans" cxnId="{1A6A6F27-5BF5-4823-97AF-97763E0E1B16}">
      <dgm:prSet/>
      <dgm:spPr/>
      <dgm:t>
        <a:bodyPr/>
        <a:lstStyle/>
        <a:p>
          <a:endParaRPr lang="ru-RU"/>
        </a:p>
      </dgm:t>
    </dgm:pt>
    <dgm:pt modelId="{2E1D61E9-5CAE-4F73-B287-B1D7C9E0425D}">
      <dgm:prSet phldrT="[Текст]"/>
      <dgm:spPr/>
      <dgm:t>
        <a:bodyPr/>
        <a:lstStyle/>
        <a:p>
          <a:r>
            <a:rPr lang="ru-RU" b="1" dirty="0" smtClean="0"/>
            <a:t>Основной </a:t>
          </a:r>
          <a:endParaRPr lang="ru-RU" b="1" dirty="0"/>
        </a:p>
      </dgm:t>
    </dgm:pt>
    <dgm:pt modelId="{61B74424-0B52-4332-A5C6-AFE9A9A21A9A}" type="parTrans" cxnId="{964DE510-E6F6-48A0-9363-97A0B54B52BE}">
      <dgm:prSet/>
      <dgm:spPr/>
      <dgm:t>
        <a:bodyPr/>
        <a:lstStyle/>
        <a:p>
          <a:endParaRPr lang="ru-RU"/>
        </a:p>
      </dgm:t>
    </dgm:pt>
    <dgm:pt modelId="{A153D9BC-A3AE-4562-8FFB-3673DBAFFC94}" type="sibTrans" cxnId="{964DE510-E6F6-48A0-9363-97A0B54B52BE}">
      <dgm:prSet/>
      <dgm:spPr/>
      <dgm:t>
        <a:bodyPr/>
        <a:lstStyle/>
        <a:p>
          <a:endParaRPr lang="ru-RU"/>
        </a:p>
      </dgm:t>
    </dgm:pt>
    <dgm:pt modelId="{7375B1B9-6B2E-475A-8598-96FD5C029D4E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Оздоровительная работа в МБДОУ по плану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 Работа с родителями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 Работа с воспитателями</a:t>
          </a:r>
        </a:p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BE912E-26D8-43CA-B100-E22605DDFBA4}" type="parTrans" cxnId="{1534391C-AF5B-4661-8629-D5B05EAA976A}">
      <dgm:prSet/>
      <dgm:spPr/>
      <dgm:t>
        <a:bodyPr/>
        <a:lstStyle/>
        <a:p>
          <a:endParaRPr lang="ru-RU"/>
        </a:p>
      </dgm:t>
    </dgm:pt>
    <dgm:pt modelId="{0994C129-A84D-4269-BC6A-A81A5A91287A}" type="sibTrans" cxnId="{1534391C-AF5B-4661-8629-D5B05EAA976A}">
      <dgm:prSet/>
      <dgm:spPr/>
      <dgm:t>
        <a:bodyPr/>
        <a:lstStyle/>
        <a:p>
          <a:endParaRPr lang="ru-RU"/>
        </a:p>
      </dgm:t>
    </dgm:pt>
    <dgm:pt modelId="{993E770B-33D1-463D-93CA-8F36E941D22F}">
      <dgm:prSet phldrT="[Текст]"/>
      <dgm:spPr/>
      <dgm:t>
        <a:bodyPr/>
        <a:lstStyle/>
        <a:p>
          <a:r>
            <a:rPr lang="ru-RU" b="1" dirty="0" smtClean="0"/>
            <a:t>Подведение итога</a:t>
          </a:r>
          <a:endParaRPr lang="ru-RU" b="1" dirty="0"/>
        </a:p>
      </dgm:t>
    </dgm:pt>
    <dgm:pt modelId="{A746BB53-5018-4CC0-9864-2B2725075BA5}" type="parTrans" cxnId="{0F53C562-82C7-44A6-B0D4-C485024C2014}">
      <dgm:prSet/>
      <dgm:spPr/>
      <dgm:t>
        <a:bodyPr/>
        <a:lstStyle/>
        <a:p>
          <a:endParaRPr lang="ru-RU"/>
        </a:p>
      </dgm:t>
    </dgm:pt>
    <dgm:pt modelId="{AAC17A65-D9CE-456F-A9F4-BFAE49DA3404}" type="sibTrans" cxnId="{0F53C562-82C7-44A6-B0D4-C485024C2014}">
      <dgm:prSet/>
      <dgm:spPr/>
      <dgm:t>
        <a:bodyPr/>
        <a:lstStyle/>
        <a:p>
          <a:endParaRPr lang="ru-RU"/>
        </a:p>
      </dgm:t>
    </dgm:pt>
    <dgm:pt modelId="{25CC7641-DCCD-4A34-9E08-22C224F8E232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 Анализ заболеваемости</a:t>
          </a:r>
        </a:p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ED8F254-FAAA-456A-B58F-4F5AC9C10155}" type="parTrans" cxnId="{54DA6957-9211-4F09-A03E-0FAEA7CFE6F0}">
      <dgm:prSet/>
      <dgm:spPr/>
      <dgm:t>
        <a:bodyPr/>
        <a:lstStyle/>
        <a:p>
          <a:endParaRPr lang="ru-RU"/>
        </a:p>
      </dgm:t>
    </dgm:pt>
    <dgm:pt modelId="{26DF5E56-C7A5-4950-9D68-DC336A992913}" type="sibTrans" cxnId="{54DA6957-9211-4F09-A03E-0FAEA7CFE6F0}">
      <dgm:prSet/>
      <dgm:spPr/>
      <dgm:t>
        <a:bodyPr/>
        <a:lstStyle/>
        <a:p>
          <a:endParaRPr lang="ru-RU"/>
        </a:p>
      </dgm:t>
    </dgm:pt>
    <dgm:pt modelId="{B00A9C9F-EE29-49D5-8676-911A061FCCFF}" type="pres">
      <dgm:prSet presAssocID="{1B48C615-4B5E-427A-AD6C-7249AFCB28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3ED956-7269-411E-AFCA-6FE406A99E47}" type="pres">
      <dgm:prSet presAssocID="{CA7A8397-61F8-4B73-AFA2-4966179B5A33}" presName="compositeNode" presStyleCnt="0">
        <dgm:presLayoutVars>
          <dgm:bulletEnabled val="1"/>
        </dgm:presLayoutVars>
      </dgm:prSet>
      <dgm:spPr/>
    </dgm:pt>
    <dgm:pt modelId="{04DE832B-0883-43EF-B12E-69E058731F86}" type="pres">
      <dgm:prSet presAssocID="{CA7A8397-61F8-4B73-AFA2-4966179B5A33}" presName="bgRect" presStyleLbl="node1" presStyleIdx="0" presStyleCnt="3" custScaleX="150604" custScaleY="106943"/>
      <dgm:spPr/>
      <dgm:t>
        <a:bodyPr/>
        <a:lstStyle/>
        <a:p>
          <a:endParaRPr lang="ru-RU"/>
        </a:p>
      </dgm:t>
    </dgm:pt>
    <dgm:pt modelId="{50787488-755E-45A3-A45F-239F7BD8B19E}" type="pres">
      <dgm:prSet presAssocID="{CA7A8397-61F8-4B73-AFA2-4966179B5A3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25032-147B-47BE-808C-1799ED0882ED}" type="pres">
      <dgm:prSet presAssocID="{CA7A8397-61F8-4B73-AFA2-4966179B5A3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487C8E-7668-4B6A-BF25-BE41E481D458}" type="pres">
      <dgm:prSet presAssocID="{8A3F2FF3-8D51-4B55-823C-C17231D591C6}" presName="hSp" presStyleCnt="0"/>
      <dgm:spPr/>
    </dgm:pt>
    <dgm:pt modelId="{8BA8467D-95F3-47F3-B8CA-5CAE6A9B92DC}" type="pres">
      <dgm:prSet presAssocID="{8A3F2FF3-8D51-4B55-823C-C17231D591C6}" presName="vProcSp" presStyleCnt="0"/>
      <dgm:spPr/>
    </dgm:pt>
    <dgm:pt modelId="{C44E346F-6954-417B-9FEF-989EF321AD13}" type="pres">
      <dgm:prSet presAssocID="{8A3F2FF3-8D51-4B55-823C-C17231D591C6}" presName="vSp1" presStyleCnt="0"/>
      <dgm:spPr/>
    </dgm:pt>
    <dgm:pt modelId="{0596B5FA-8C29-4D95-A177-A0637B6D3FBE}" type="pres">
      <dgm:prSet presAssocID="{8A3F2FF3-8D51-4B55-823C-C17231D591C6}" presName="simulatedConn" presStyleLbl="solidFgAcc1" presStyleIdx="0" presStyleCnt="2"/>
      <dgm:spPr/>
    </dgm:pt>
    <dgm:pt modelId="{96031818-C371-4EBD-80D8-53CA01BDA363}" type="pres">
      <dgm:prSet presAssocID="{8A3F2FF3-8D51-4B55-823C-C17231D591C6}" presName="vSp2" presStyleCnt="0"/>
      <dgm:spPr/>
    </dgm:pt>
    <dgm:pt modelId="{F7336F21-8F82-459A-BF8F-9FC335576DD1}" type="pres">
      <dgm:prSet presAssocID="{8A3F2FF3-8D51-4B55-823C-C17231D591C6}" presName="sibTrans" presStyleCnt="0"/>
      <dgm:spPr/>
    </dgm:pt>
    <dgm:pt modelId="{B994A2B9-66F7-4D88-9B4B-D06835EC00FB}" type="pres">
      <dgm:prSet presAssocID="{2E1D61E9-5CAE-4F73-B287-B1D7C9E0425D}" presName="compositeNode" presStyleCnt="0">
        <dgm:presLayoutVars>
          <dgm:bulletEnabled val="1"/>
        </dgm:presLayoutVars>
      </dgm:prSet>
      <dgm:spPr/>
    </dgm:pt>
    <dgm:pt modelId="{F3F10310-23CC-4B81-B3EA-861B35189820}" type="pres">
      <dgm:prSet presAssocID="{2E1D61E9-5CAE-4F73-B287-B1D7C9E0425D}" presName="bgRect" presStyleLbl="node1" presStyleIdx="1" presStyleCnt="3" custScaleX="112846" custScaleY="106943"/>
      <dgm:spPr/>
      <dgm:t>
        <a:bodyPr/>
        <a:lstStyle/>
        <a:p>
          <a:endParaRPr lang="ru-RU"/>
        </a:p>
      </dgm:t>
    </dgm:pt>
    <dgm:pt modelId="{734CFD6F-1149-402E-B91E-F6B30771813F}" type="pres">
      <dgm:prSet presAssocID="{2E1D61E9-5CAE-4F73-B287-B1D7C9E0425D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982ED6-919C-45BE-9B30-C146993DE1FD}" type="pres">
      <dgm:prSet presAssocID="{2E1D61E9-5CAE-4F73-B287-B1D7C9E0425D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45DFDA-B43E-4714-87B5-368BA8CA01D4}" type="pres">
      <dgm:prSet presAssocID="{A153D9BC-A3AE-4562-8FFB-3673DBAFFC94}" presName="hSp" presStyleCnt="0"/>
      <dgm:spPr/>
    </dgm:pt>
    <dgm:pt modelId="{26D01CD7-E261-4A48-8D9A-5652E915D3D7}" type="pres">
      <dgm:prSet presAssocID="{A153D9BC-A3AE-4562-8FFB-3673DBAFFC94}" presName="vProcSp" presStyleCnt="0"/>
      <dgm:spPr/>
    </dgm:pt>
    <dgm:pt modelId="{29BA926B-FA38-4B44-BEEF-753D580586E2}" type="pres">
      <dgm:prSet presAssocID="{A153D9BC-A3AE-4562-8FFB-3673DBAFFC94}" presName="vSp1" presStyleCnt="0"/>
      <dgm:spPr/>
    </dgm:pt>
    <dgm:pt modelId="{8D51B85E-0936-4781-8468-8BC9336538DE}" type="pres">
      <dgm:prSet presAssocID="{A153D9BC-A3AE-4562-8FFB-3673DBAFFC94}" presName="simulatedConn" presStyleLbl="solidFgAcc1" presStyleIdx="1" presStyleCnt="2"/>
      <dgm:spPr/>
    </dgm:pt>
    <dgm:pt modelId="{86B8FB63-4ED4-41FD-822B-36FB8AD33DC9}" type="pres">
      <dgm:prSet presAssocID="{A153D9BC-A3AE-4562-8FFB-3673DBAFFC94}" presName="vSp2" presStyleCnt="0"/>
      <dgm:spPr/>
    </dgm:pt>
    <dgm:pt modelId="{5F128298-CA8C-4692-AFDF-DE234CEAC013}" type="pres">
      <dgm:prSet presAssocID="{A153D9BC-A3AE-4562-8FFB-3673DBAFFC94}" presName="sibTrans" presStyleCnt="0"/>
      <dgm:spPr/>
    </dgm:pt>
    <dgm:pt modelId="{A9A75771-466D-4BA9-8843-5DC520511934}" type="pres">
      <dgm:prSet presAssocID="{993E770B-33D1-463D-93CA-8F36E941D22F}" presName="compositeNode" presStyleCnt="0">
        <dgm:presLayoutVars>
          <dgm:bulletEnabled val="1"/>
        </dgm:presLayoutVars>
      </dgm:prSet>
      <dgm:spPr/>
    </dgm:pt>
    <dgm:pt modelId="{B67048B3-375B-4C66-8412-D96E2C54789F}" type="pres">
      <dgm:prSet presAssocID="{993E770B-33D1-463D-93CA-8F36E941D22F}" presName="bgRect" presStyleLbl="node1" presStyleIdx="2" presStyleCnt="3" custScaleY="106943"/>
      <dgm:spPr/>
      <dgm:t>
        <a:bodyPr/>
        <a:lstStyle/>
        <a:p>
          <a:endParaRPr lang="ru-RU"/>
        </a:p>
      </dgm:t>
    </dgm:pt>
    <dgm:pt modelId="{0A4F3033-D4E1-4A0D-B01F-E5FA463E1B62}" type="pres">
      <dgm:prSet presAssocID="{993E770B-33D1-463D-93CA-8F36E941D22F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00248-53AE-4F83-9DFB-27F8CDBF4B65}" type="pres">
      <dgm:prSet presAssocID="{993E770B-33D1-463D-93CA-8F36E941D22F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256A56-F150-4244-8553-AAADA61B18D2}" type="presOf" srcId="{25CC7641-DCCD-4A34-9E08-22C224F8E232}" destId="{EDE00248-53AE-4F83-9DFB-27F8CDBF4B65}" srcOrd="0" destOrd="0" presId="urn:microsoft.com/office/officeart/2005/8/layout/hProcess7#1"/>
    <dgm:cxn modelId="{41F1DEF0-ED24-448A-A3F0-49C2B219F052}" type="presOf" srcId="{2E1D61E9-5CAE-4F73-B287-B1D7C9E0425D}" destId="{F3F10310-23CC-4B81-B3EA-861B35189820}" srcOrd="0" destOrd="0" presId="urn:microsoft.com/office/officeart/2005/8/layout/hProcess7#1"/>
    <dgm:cxn modelId="{54DA6957-9211-4F09-A03E-0FAEA7CFE6F0}" srcId="{993E770B-33D1-463D-93CA-8F36E941D22F}" destId="{25CC7641-DCCD-4A34-9E08-22C224F8E232}" srcOrd="0" destOrd="0" parTransId="{DED8F254-FAAA-456A-B58F-4F5AC9C10155}" sibTransId="{26DF5E56-C7A5-4950-9D68-DC336A992913}"/>
    <dgm:cxn modelId="{D5AEF087-5788-45E2-85AC-388844349873}" type="presOf" srcId="{CA7A8397-61F8-4B73-AFA2-4966179B5A33}" destId="{50787488-755E-45A3-A45F-239F7BD8B19E}" srcOrd="1" destOrd="0" presId="urn:microsoft.com/office/officeart/2005/8/layout/hProcess7#1"/>
    <dgm:cxn modelId="{3D95124C-302D-435C-8DA3-CA281D076464}" type="presOf" srcId="{1B48C615-4B5E-427A-AD6C-7249AFCB2872}" destId="{B00A9C9F-EE29-49D5-8676-911A061FCCFF}" srcOrd="0" destOrd="0" presId="urn:microsoft.com/office/officeart/2005/8/layout/hProcess7#1"/>
    <dgm:cxn modelId="{8FA5DC6A-FA1F-48F0-9ABB-CB35F38D9771}" type="presOf" srcId="{CA7A8397-61F8-4B73-AFA2-4966179B5A33}" destId="{04DE832B-0883-43EF-B12E-69E058731F86}" srcOrd="0" destOrd="0" presId="urn:microsoft.com/office/officeart/2005/8/layout/hProcess7#1"/>
    <dgm:cxn modelId="{566F5A88-97E6-4F46-AA49-4255438A7303}" type="presOf" srcId="{993E770B-33D1-463D-93CA-8F36E941D22F}" destId="{B67048B3-375B-4C66-8412-D96E2C54789F}" srcOrd="0" destOrd="0" presId="urn:microsoft.com/office/officeart/2005/8/layout/hProcess7#1"/>
    <dgm:cxn modelId="{964DE510-E6F6-48A0-9363-97A0B54B52BE}" srcId="{1B48C615-4B5E-427A-AD6C-7249AFCB2872}" destId="{2E1D61E9-5CAE-4F73-B287-B1D7C9E0425D}" srcOrd="1" destOrd="0" parTransId="{61B74424-0B52-4332-A5C6-AFE9A9A21A9A}" sibTransId="{A153D9BC-A3AE-4562-8FFB-3673DBAFFC94}"/>
    <dgm:cxn modelId="{77299AE5-0EE7-48C4-8E75-979AA58B0051}" type="presOf" srcId="{7375B1B9-6B2E-475A-8598-96FD5C029D4E}" destId="{C7982ED6-919C-45BE-9B30-C146993DE1FD}" srcOrd="0" destOrd="0" presId="urn:microsoft.com/office/officeart/2005/8/layout/hProcess7#1"/>
    <dgm:cxn modelId="{40CA63EE-3FAF-41BC-AC31-9FDF3AAB0BA1}" type="presOf" srcId="{993E770B-33D1-463D-93CA-8F36E941D22F}" destId="{0A4F3033-D4E1-4A0D-B01F-E5FA463E1B62}" srcOrd="1" destOrd="0" presId="urn:microsoft.com/office/officeart/2005/8/layout/hProcess7#1"/>
    <dgm:cxn modelId="{1534391C-AF5B-4661-8629-D5B05EAA976A}" srcId="{2E1D61E9-5CAE-4F73-B287-B1D7C9E0425D}" destId="{7375B1B9-6B2E-475A-8598-96FD5C029D4E}" srcOrd="0" destOrd="0" parTransId="{F6BE912E-26D8-43CA-B100-E22605DDFBA4}" sibTransId="{0994C129-A84D-4269-BC6A-A81A5A91287A}"/>
    <dgm:cxn modelId="{9D0082C0-408D-47D8-B56D-EC228B1759F0}" type="presOf" srcId="{24EECFC5-65F8-426F-A74A-5F57B69989BA}" destId="{12A25032-147B-47BE-808C-1799ED0882ED}" srcOrd="0" destOrd="0" presId="urn:microsoft.com/office/officeart/2005/8/layout/hProcess7#1"/>
    <dgm:cxn modelId="{1A6A6F27-5BF5-4823-97AF-97763E0E1B16}" srcId="{CA7A8397-61F8-4B73-AFA2-4966179B5A33}" destId="{24EECFC5-65F8-426F-A74A-5F57B69989BA}" srcOrd="0" destOrd="0" parTransId="{524D5B9B-9B5B-41DD-A60C-73EC6C5D41E0}" sibTransId="{FD6E9FE6-6C47-435A-AEEE-170675AFAED4}"/>
    <dgm:cxn modelId="{0F53C562-82C7-44A6-B0D4-C485024C2014}" srcId="{1B48C615-4B5E-427A-AD6C-7249AFCB2872}" destId="{993E770B-33D1-463D-93CA-8F36E941D22F}" srcOrd="2" destOrd="0" parTransId="{A746BB53-5018-4CC0-9864-2B2725075BA5}" sibTransId="{AAC17A65-D9CE-456F-A9F4-BFAE49DA3404}"/>
    <dgm:cxn modelId="{559F24A8-EAEA-4B0F-9DCA-7D7AABE89C9C}" type="presOf" srcId="{2E1D61E9-5CAE-4F73-B287-B1D7C9E0425D}" destId="{734CFD6F-1149-402E-B91E-F6B30771813F}" srcOrd="1" destOrd="0" presId="urn:microsoft.com/office/officeart/2005/8/layout/hProcess7#1"/>
    <dgm:cxn modelId="{3DC9E647-B0AF-4E44-A624-3F799FF004B2}" srcId="{1B48C615-4B5E-427A-AD6C-7249AFCB2872}" destId="{CA7A8397-61F8-4B73-AFA2-4966179B5A33}" srcOrd="0" destOrd="0" parTransId="{69A55C19-40A8-4A54-8E8B-F40976A1414B}" sibTransId="{8A3F2FF3-8D51-4B55-823C-C17231D591C6}"/>
    <dgm:cxn modelId="{4C1E2B5C-DF31-4ADD-9E05-FE1B4382AEE7}" type="presParOf" srcId="{B00A9C9F-EE29-49D5-8676-911A061FCCFF}" destId="{023ED956-7269-411E-AFCA-6FE406A99E47}" srcOrd="0" destOrd="0" presId="urn:microsoft.com/office/officeart/2005/8/layout/hProcess7#1"/>
    <dgm:cxn modelId="{C2CAE5E9-C13E-42D3-9FED-B50B10D85391}" type="presParOf" srcId="{023ED956-7269-411E-AFCA-6FE406A99E47}" destId="{04DE832B-0883-43EF-B12E-69E058731F86}" srcOrd="0" destOrd="0" presId="urn:microsoft.com/office/officeart/2005/8/layout/hProcess7#1"/>
    <dgm:cxn modelId="{04081641-F440-4083-A124-2B7615666FD1}" type="presParOf" srcId="{023ED956-7269-411E-AFCA-6FE406A99E47}" destId="{50787488-755E-45A3-A45F-239F7BD8B19E}" srcOrd="1" destOrd="0" presId="urn:microsoft.com/office/officeart/2005/8/layout/hProcess7#1"/>
    <dgm:cxn modelId="{2C194EAE-5B4A-496D-A7CC-203C5C6B3DFB}" type="presParOf" srcId="{023ED956-7269-411E-AFCA-6FE406A99E47}" destId="{12A25032-147B-47BE-808C-1799ED0882ED}" srcOrd="2" destOrd="0" presId="urn:microsoft.com/office/officeart/2005/8/layout/hProcess7#1"/>
    <dgm:cxn modelId="{14A71797-24E3-4CE2-850A-98BB3BB650A5}" type="presParOf" srcId="{B00A9C9F-EE29-49D5-8676-911A061FCCFF}" destId="{10487C8E-7668-4B6A-BF25-BE41E481D458}" srcOrd="1" destOrd="0" presId="urn:microsoft.com/office/officeart/2005/8/layout/hProcess7#1"/>
    <dgm:cxn modelId="{2DC177A8-1A04-44C2-988F-CB06A1E404F2}" type="presParOf" srcId="{B00A9C9F-EE29-49D5-8676-911A061FCCFF}" destId="{8BA8467D-95F3-47F3-B8CA-5CAE6A9B92DC}" srcOrd="2" destOrd="0" presId="urn:microsoft.com/office/officeart/2005/8/layout/hProcess7#1"/>
    <dgm:cxn modelId="{766ECF6B-042E-4263-8EA5-319B1641ADC5}" type="presParOf" srcId="{8BA8467D-95F3-47F3-B8CA-5CAE6A9B92DC}" destId="{C44E346F-6954-417B-9FEF-989EF321AD13}" srcOrd="0" destOrd="0" presId="urn:microsoft.com/office/officeart/2005/8/layout/hProcess7#1"/>
    <dgm:cxn modelId="{811FC663-1578-477D-8E17-3FBE12B08461}" type="presParOf" srcId="{8BA8467D-95F3-47F3-B8CA-5CAE6A9B92DC}" destId="{0596B5FA-8C29-4D95-A177-A0637B6D3FBE}" srcOrd="1" destOrd="0" presId="urn:microsoft.com/office/officeart/2005/8/layout/hProcess7#1"/>
    <dgm:cxn modelId="{9BE0572B-BEF7-40E7-B338-A7E2F950B4AA}" type="presParOf" srcId="{8BA8467D-95F3-47F3-B8CA-5CAE6A9B92DC}" destId="{96031818-C371-4EBD-80D8-53CA01BDA363}" srcOrd="2" destOrd="0" presId="urn:microsoft.com/office/officeart/2005/8/layout/hProcess7#1"/>
    <dgm:cxn modelId="{3B082697-6BC1-4744-B507-560EB4121368}" type="presParOf" srcId="{B00A9C9F-EE29-49D5-8676-911A061FCCFF}" destId="{F7336F21-8F82-459A-BF8F-9FC335576DD1}" srcOrd="3" destOrd="0" presId="urn:microsoft.com/office/officeart/2005/8/layout/hProcess7#1"/>
    <dgm:cxn modelId="{DFCD2071-FF11-4E8F-84CE-6A157B38B0CF}" type="presParOf" srcId="{B00A9C9F-EE29-49D5-8676-911A061FCCFF}" destId="{B994A2B9-66F7-4D88-9B4B-D06835EC00FB}" srcOrd="4" destOrd="0" presId="urn:microsoft.com/office/officeart/2005/8/layout/hProcess7#1"/>
    <dgm:cxn modelId="{703BAFBC-53C5-4B4E-8DB2-3B7FDED6E898}" type="presParOf" srcId="{B994A2B9-66F7-4D88-9B4B-D06835EC00FB}" destId="{F3F10310-23CC-4B81-B3EA-861B35189820}" srcOrd="0" destOrd="0" presId="urn:microsoft.com/office/officeart/2005/8/layout/hProcess7#1"/>
    <dgm:cxn modelId="{3E72EFF9-AFA6-4779-BD16-A0FD139E69B6}" type="presParOf" srcId="{B994A2B9-66F7-4D88-9B4B-D06835EC00FB}" destId="{734CFD6F-1149-402E-B91E-F6B30771813F}" srcOrd="1" destOrd="0" presId="urn:microsoft.com/office/officeart/2005/8/layout/hProcess7#1"/>
    <dgm:cxn modelId="{FC38B474-A7FC-411A-91D9-1B079DE8629E}" type="presParOf" srcId="{B994A2B9-66F7-4D88-9B4B-D06835EC00FB}" destId="{C7982ED6-919C-45BE-9B30-C146993DE1FD}" srcOrd="2" destOrd="0" presId="urn:microsoft.com/office/officeart/2005/8/layout/hProcess7#1"/>
    <dgm:cxn modelId="{0B36E4FF-A4E8-4B3D-9694-7C110ED2FB7C}" type="presParOf" srcId="{B00A9C9F-EE29-49D5-8676-911A061FCCFF}" destId="{D545DFDA-B43E-4714-87B5-368BA8CA01D4}" srcOrd="5" destOrd="0" presId="urn:microsoft.com/office/officeart/2005/8/layout/hProcess7#1"/>
    <dgm:cxn modelId="{BE9A1EB9-B075-429A-AD8A-62109491BF9C}" type="presParOf" srcId="{B00A9C9F-EE29-49D5-8676-911A061FCCFF}" destId="{26D01CD7-E261-4A48-8D9A-5652E915D3D7}" srcOrd="6" destOrd="0" presId="urn:microsoft.com/office/officeart/2005/8/layout/hProcess7#1"/>
    <dgm:cxn modelId="{F15D10DD-9045-4EE1-8129-DCADAFF517F7}" type="presParOf" srcId="{26D01CD7-E261-4A48-8D9A-5652E915D3D7}" destId="{29BA926B-FA38-4B44-BEEF-753D580586E2}" srcOrd="0" destOrd="0" presId="urn:microsoft.com/office/officeart/2005/8/layout/hProcess7#1"/>
    <dgm:cxn modelId="{CC7A7DD4-8B21-4E90-A3DE-5B80E72AC285}" type="presParOf" srcId="{26D01CD7-E261-4A48-8D9A-5652E915D3D7}" destId="{8D51B85E-0936-4781-8468-8BC9336538DE}" srcOrd="1" destOrd="0" presId="urn:microsoft.com/office/officeart/2005/8/layout/hProcess7#1"/>
    <dgm:cxn modelId="{907082EA-C6A2-4519-AC22-33184B64E608}" type="presParOf" srcId="{26D01CD7-E261-4A48-8D9A-5652E915D3D7}" destId="{86B8FB63-4ED4-41FD-822B-36FB8AD33DC9}" srcOrd="2" destOrd="0" presId="urn:microsoft.com/office/officeart/2005/8/layout/hProcess7#1"/>
    <dgm:cxn modelId="{C1F11381-7DFA-441D-86F9-19FF356D2F1A}" type="presParOf" srcId="{B00A9C9F-EE29-49D5-8676-911A061FCCFF}" destId="{5F128298-CA8C-4692-AFDF-DE234CEAC013}" srcOrd="7" destOrd="0" presId="urn:microsoft.com/office/officeart/2005/8/layout/hProcess7#1"/>
    <dgm:cxn modelId="{837AEA4C-D972-463A-8261-52E21D78D852}" type="presParOf" srcId="{B00A9C9F-EE29-49D5-8676-911A061FCCFF}" destId="{A9A75771-466D-4BA9-8843-5DC520511934}" srcOrd="8" destOrd="0" presId="urn:microsoft.com/office/officeart/2005/8/layout/hProcess7#1"/>
    <dgm:cxn modelId="{30BF7F66-4AF6-4BAF-9D6C-37E8517D5367}" type="presParOf" srcId="{A9A75771-466D-4BA9-8843-5DC520511934}" destId="{B67048B3-375B-4C66-8412-D96E2C54789F}" srcOrd="0" destOrd="0" presId="urn:microsoft.com/office/officeart/2005/8/layout/hProcess7#1"/>
    <dgm:cxn modelId="{1D3F04B6-45CA-499F-8C41-35628BF31CA9}" type="presParOf" srcId="{A9A75771-466D-4BA9-8843-5DC520511934}" destId="{0A4F3033-D4E1-4A0D-B01F-E5FA463E1B62}" srcOrd="1" destOrd="0" presId="urn:microsoft.com/office/officeart/2005/8/layout/hProcess7#1"/>
    <dgm:cxn modelId="{C731FB50-56CE-4D5C-B831-BA7E9EC856BE}" type="presParOf" srcId="{A9A75771-466D-4BA9-8843-5DC520511934}" destId="{EDE00248-53AE-4F83-9DFB-27F8CDBF4B65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1B90AC-747A-4506-983C-6DCBF4D31E1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4DF5CF3-BB6A-4806-8C0B-9E61D6256F0C}">
      <dgm:prSet phldrT="[Текст]"/>
      <dgm:spPr/>
      <dgm:t>
        <a:bodyPr/>
        <a:lstStyle/>
        <a:p>
          <a:r>
            <a:rPr lang="ru-RU" dirty="0" smtClean="0"/>
            <a:t>Консультации</a:t>
          </a:r>
          <a:endParaRPr lang="ru-RU" dirty="0"/>
        </a:p>
      </dgm:t>
    </dgm:pt>
    <dgm:pt modelId="{EEDF3DAE-50C6-4032-9FAD-C23679DBA703}" type="parTrans" cxnId="{A233520D-AA50-4DB0-80F7-C9C321683C63}">
      <dgm:prSet/>
      <dgm:spPr/>
      <dgm:t>
        <a:bodyPr/>
        <a:lstStyle/>
        <a:p>
          <a:endParaRPr lang="ru-RU"/>
        </a:p>
      </dgm:t>
    </dgm:pt>
    <dgm:pt modelId="{0C1DCC9C-B924-4625-BC14-B8FD6C9017CB}" type="sibTrans" cxnId="{A233520D-AA50-4DB0-80F7-C9C321683C63}">
      <dgm:prSet/>
      <dgm:spPr/>
      <dgm:t>
        <a:bodyPr/>
        <a:lstStyle/>
        <a:p>
          <a:endParaRPr lang="ru-RU"/>
        </a:p>
      </dgm:t>
    </dgm:pt>
    <dgm:pt modelId="{C0431ADD-B739-4246-8433-D1CF8B3A17F0}">
      <dgm:prSet phldrT="[Текст]"/>
      <dgm:spPr/>
      <dgm:t>
        <a:bodyPr/>
        <a:lstStyle/>
        <a:p>
          <a:r>
            <a:rPr lang="ru-RU" dirty="0" smtClean="0"/>
            <a:t>Семинары-практикумы</a:t>
          </a:r>
          <a:endParaRPr lang="ru-RU" dirty="0"/>
        </a:p>
      </dgm:t>
    </dgm:pt>
    <dgm:pt modelId="{F2A935BA-2F74-4438-8263-131F378C0D6C}" type="parTrans" cxnId="{74D3281C-1AC8-47C7-A2B2-E459C4F113E2}">
      <dgm:prSet/>
      <dgm:spPr/>
      <dgm:t>
        <a:bodyPr/>
        <a:lstStyle/>
        <a:p>
          <a:endParaRPr lang="ru-RU"/>
        </a:p>
      </dgm:t>
    </dgm:pt>
    <dgm:pt modelId="{5A524A52-5BEB-4EA5-9FEE-B7CE68E92DC5}" type="sibTrans" cxnId="{74D3281C-1AC8-47C7-A2B2-E459C4F113E2}">
      <dgm:prSet/>
      <dgm:spPr/>
      <dgm:t>
        <a:bodyPr/>
        <a:lstStyle/>
        <a:p>
          <a:endParaRPr lang="ru-RU"/>
        </a:p>
      </dgm:t>
    </dgm:pt>
    <dgm:pt modelId="{C7F38AB2-B8CE-47FA-BAB1-B5B944005267}">
      <dgm:prSet phldrT="[Текст]"/>
      <dgm:spPr/>
      <dgm:t>
        <a:bodyPr/>
        <a:lstStyle/>
        <a:p>
          <a:r>
            <a:rPr lang="ru-RU" dirty="0" smtClean="0"/>
            <a:t>Анкетирование</a:t>
          </a:r>
          <a:endParaRPr lang="ru-RU" dirty="0"/>
        </a:p>
      </dgm:t>
    </dgm:pt>
    <dgm:pt modelId="{C7F67C8F-D396-43F4-AD9D-0D38B9114E8E}" type="parTrans" cxnId="{E7E43A34-C423-440A-AFCB-8B000DBA2812}">
      <dgm:prSet/>
      <dgm:spPr/>
      <dgm:t>
        <a:bodyPr/>
        <a:lstStyle/>
        <a:p>
          <a:endParaRPr lang="ru-RU"/>
        </a:p>
      </dgm:t>
    </dgm:pt>
    <dgm:pt modelId="{0375ABD6-DC85-4570-AFCF-584F2ECAF634}" type="sibTrans" cxnId="{E7E43A34-C423-440A-AFCB-8B000DBA2812}">
      <dgm:prSet/>
      <dgm:spPr/>
      <dgm:t>
        <a:bodyPr/>
        <a:lstStyle/>
        <a:p>
          <a:endParaRPr lang="ru-RU"/>
        </a:p>
      </dgm:t>
    </dgm:pt>
    <dgm:pt modelId="{0E17A07C-50BB-458A-A5F8-8606673C70EE}">
      <dgm:prSet phldrT="[Текст]"/>
      <dgm:spPr/>
      <dgm:t>
        <a:bodyPr/>
        <a:lstStyle/>
        <a:p>
          <a:r>
            <a:rPr lang="ru-RU" dirty="0" smtClean="0"/>
            <a:t>Открытые занятия</a:t>
          </a:r>
          <a:endParaRPr lang="ru-RU" dirty="0"/>
        </a:p>
      </dgm:t>
    </dgm:pt>
    <dgm:pt modelId="{2AB9945E-A996-492D-A06C-859FDA6A8087}" type="parTrans" cxnId="{0947B230-FE76-4645-AD09-BFE9DC2DD02A}">
      <dgm:prSet/>
      <dgm:spPr/>
      <dgm:t>
        <a:bodyPr/>
        <a:lstStyle/>
        <a:p>
          <a:endParaRPr lang="ru-RU"/>
        </a:p>
      </dgm:t>
    </dgm:pt>
    <dgm:pt modelId="{5279E18D-D344-4D88-A3B2-E3C12FFC2C98}" type="sibTrans" cxnId="{0947B230-FE76-4645-AD09-BFE9DC2DD02A}">
      <dgm:prSet/>
      <dgm:spPr/>
      <dgm:t>
        <a:bodyPr/>
        <a:lstStyle/>
        <a:p>
          <a:endParaRPr lang="ru-RU"/>
        </a:p>
      </dgm:t>
    </dgm:pt>
    <dgm:pt modelId="{0A5199A9-4E0B-4F76-AF90-6590C03B5FDD}">
      <dgm:prSet phldrT="[Текст]"/>
      <dgm:spPr/>
      <dgm:t>
        <a:bodyPr/>
        <a:lstStyle/>
        <a:p>
          <a:r>
            <a:rPr lang="ru-RU" dirty="0" smtClean="0"/>
            <a:t>Картотеки </a:t>
          </a:r>
          <a:r>
            <a:rPr lang="ru-RU" dirty="0" err="1" smtClean="0"/>
            <a:t>самомассажа</a:t>
          </a:r>
          <a:r>
            <a:rPr lang="ru-RU" dirty="0" smtClean="0"/>
            <a:t>, дыхательной гимнастики и др.</a:t>
          </a:r>
          <a:endParaRPr lang="ru-RU" dirty="0"/>
        </a:p>
      </dgm:t>
    </dgm:pt>
    <dgm:pt modelId="{85E5EAD4-DB9E-4A14-A2F3-DA2988D20F75}" type="parTrans" cxnId="{7C743914-186E-4E16-9ECE-EC972204A90F}">
      <dgm:prSet/>
      <dgm:spPr/>
      <dgm:t>
        <a:bodyPr/>
        <a:lstStyle/>
        <a:p>
          <a:endParaRPr lang="ru-RU"/>
        </a:p>
      </dgm:t>
    </dgm:pt>
    <dgm:pt modelId="{6601E2B7-6087-40A2-AA98-FFBA1C10E43C}" type="sibTrans" cxnId="{7C743914-186E-4E16-9ECE-EC972204A90F}">
      <dgm:prSet/>
      <dgm:spPr/>
      <dgm:t>
        <a:bodyPr/>
        <a:lstStyle/>
        <a:p>
          <a:endParaRPr lang="ru-RU"/>
        </a:p>
      </dgm:t>
    </dgm:pt>
    <dgm:pt modelId="{75540574-D379-4AA0-9F52-4D4221C48AAA}" type="pres">
      <dgm:prSet presAssocID="{5E1B90AC-747A-4506-983C-6DCBF4D31E1C}" presName="diagram" presStyleCnt="0">
        <dgm:presLayoutVars>
          <dgm:dir/>
          <dgm:resizeHandles val="exact"/>
        </dgm:presLayoutVars>
      </dgm:prSet>
      <dgm:spPr/>
    </dgm:pt>
    <dgm:pt modelId="{9904701C-5CBF-431A-8F5D-4FBDF521D909}" type="pres">
      <dgm:prSet presAssocID="{E4DF5CF3-BB6A-4806-8C0B-9E61D6256F0C}" presName="node" presStyleLbl="node1" presStyleIdx="0" presStyleCnt="5">
        <dgm:presLayoutVars>
          <dgm:bulletEnabled val="1"/>
        </dgm:presLayoutVars>
      </dgm:prSet>
      <dgm:spPr/>
    </dgm:pt>
    <dgm:pt modelId="{7B048B43-CDD6-40AD-9560-D157AA7AA82E}" type="pres">
      <dgm:prSet presAssocID="{0C1DCC9C-B924-4625-BC14-B8FD6C9017CB}" presName="sibTrans" presStyleCnt="0"/>
      <dgm:spPr/>
    </dgm:pt>
    <dgm:pt modelId="{3C4F7530-5B65-42A1-90AB-A694738F7556}" type="pres">
      <dgm:prSet presAssocID="{C0431ADD-B739-4246-8433-D1CF8B3A17F0}" presName="node" presStyleLbl="node1" presStyleIdx="1" presStyleCnt="5">
        <dgm:presLayoutVars>
          <dgm:bulletEnabled val="1"/>
        </dgm:presLayoutVars>
      </dgm:prSet>
      <dgm:spPr/>
    </dgm:pt>
    <dgm:pt modelId="{6A853B78-1D48-420F-BFC5-44C1EBE00185}" type="pres">
      <dgm:prSet presAssocID="{5A524A52-5BEB-4EA5-9FEE-B7CE68E92DC5}" presName="sibTrans" presStyleCnt="0"/>
      <dgm:spPr/>
    </dgm:pt>
    <dgm:pt modelId="{E3D89953-D959-485C-9C5C-92B118DFB172}" type="pres">
      <dgm:prSet presAssocID="{C7F38AB2-B8CE-47FA-BAB1-B5B944005267}" presName="node" presStyleLbl="node1" presStyleIdx="2" presStyleCnt="5">
        <dgm:presLayoutVars>
          <dgm:bulletEnabled val="1"/>
        </dgm:presLayoutVars>
      </dgm:prSet>
      <dgm:spPr/>
    </dgm:pt>
    <dgm:pt modelId="{CEFF498A-B25E-4788-A792-93FDDBCD246C}" type="pres">
      <dgm:prSet presAssocID="{0375ABD6-DC85-4570-AFCF-584F2ECAF634}" presName="sibTrans" presStyleCnt="0"/>
      <dgm:spPr/>
    </dgm:pt>
    <dgm:pt modelId="{8A8784ED-9909-4B8A-9F2B-662732BC592D}" type="pres">
      <dgm:prSet presAssocID="{0E17A07C-50BB-458A-A5F8-8606673C70EE}" presName="node" presStyleLbl="node1" presStyleIdx="3" presStyleCnt="5">
        <dgm:presLayoutVars>
          <dgm:bulletEnabled val="1"/>
        </dgm:presLayoutVars>
      </dgm:prSet>
      <dgm:spPr/>
    </dgm:pt>
    <dgm:pt modelId="{B6D139BA-758D-400B-80E5-84D4155F7373}" type="pres">
      <dgm:prSet presAssocID="{5279E18D-D344-4D88-A3B2-E3C12FFC2C98}" presName="sibTrans" presStyleCnt="0"/>
      <dgm:spPr/>
    </dgm:pt>
    <dgm:pt modelId="{A2247C09-BB94-4682-8405-765C7E05DB21}" type="pres">
      <dgm:prSet presAssocID="{0A5199A9-4E0B-4F76-AF90-6590C03B5FD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C8268B-FEA2-4468-99C2-8065A4721EA9}" type="presOf" srcId="{0E17A07C-50BB-458A-A5F8-8606673C70EE}" destId="{8A8784ED-9909-4B8A-9F2B-662732BC592D}" srcOrd="0" destOrd="0" presId="urn:microsoft.com/office/officeart/2005/8/layout/default"/>
    <dgm:cxn modelId="{74D3281C-1AC8-47C7-A2B2-E459C4F113E2}" srcId="{5E1B90AC-747A-4506-983C-6DCBF4D31E1C}" destId="{C0431ADD-B739-4246-8433-D1CF8B3A17F0}" srcOrd="1" destOrd="0" parTransId="{F2A935BA-2F74-4438-8263-131F378C0D6C}" sibTransId="{5A524A52-5BEB-4EA5-9FEE-B7CE68E92DC5}"/>
    <dgm:cxn modelId="{E7E43A34-C423-440A-AFCB-8B000DBA2812}" srcId="{5E1B90AC-747A-4506-983C-6DCBF4D31E1C}" destId="{C7F38AB2-B8CE-47FA-BAB1-B5B944005267}" srcOrd="2" destOrd="0" parTransId="{C7F67C8F-D396-43F4-AD9D-0D38B9114E8E}" sibTransId="{0375ABD6-DC85-4570-AFCF-584F2ECAF634}"/>
    <dgm:cxn modelId="{7C743914-186E-4E16-9ECE-EC972204A90F}" srcId="{5E1B90AC-747A-4506-983C-6DCBF4D31E1C}" destId="{0A5199A9-4E0B-4F76-AF90-6590C03B5FDD}" srcOrd="4" destOrd="0" parTransId="{85E5EAD4-DB9E-4A14-A2F3-DA2988D20F75}" sibTransId="{6601E2B7-6087-40A2-AA98-FFBA1C10E43C}"/>
    <dgm:cxn modelId="{136D55BE-6234-476C-99BC-F6B2DEC98278}" type="presOf" srcId="{5E1B90AC-747A-4506-983C-6DCBF4D31E1C}" destId="{75540574-D379-4AA0-9F52-4D4221C48AAA}" srcOrd="0" destOrd="0" presId="urn:microsoft.com/office/officeart/2005/8/layout/default"/>
    <dgm:cxn modelId="{50665EBF-8BA7-4C6C-A641-7C834247BC1D}" type="presOf" srcId="{E4DF5CF3-BB6A-4806-8C0B-9E61D6256F0C}" destId="{9904701C-5CBF-431A-8F5D-4FBDF521D909}" srcOrd="0" destOrd="0" presId="urn:microsoft.com/office/officeart/2005/8/layout/default"/>
    <dgm:cxn modelId="{A233520D-AA50-4DB0-80F7-C9C321683C63}" srcId="{5E1B90AC-747A-4506-983C-6DCBF4D31E1C}" destId="{E4DF5CF3-BB6A-4806-8C0B-9E61D6256F0C}" srcOrd="0" destOrd="0" parTransId="{EEDF3DAE-50C6-4032-9FAD-C23679DBA703}" sibTransId="{0C1DCC9C-B924-4625-BC14-B8FD6C9017CB}"/>
    <dgm:cxn modelId="{E805DBC8-CF79-4CE2-9D87-0ABB05E4AC6C}" type="presOf" srcId="{C7F38AB2-B8CE-47FA-BAB1-B5B944005267}" destId="{E3D89953-D959-485C-9C5C-92B118DFB172}" srcOrd="0" destOrd="0" presId="urn:microsoft.com/office/officeart/2005/8/layout/default"/>
    <dgm:cxn modelId="{A8875778-2BA9-48B1-AE33-7386BD9B51E5}" type="presOf" srcId="{C0431ADD-B739-4246-8433-D1CF8B3A17F0}" destId="{3C4F7530-5B65-42A1-90AB-A694738F7556}" srcOrd="0" destOrd="0" presId="urn:microsoft.com/office/officeart/2005/8/layout/default"/>
    <dgm:cxn modelId="{0947B230-FE76-4645-AD09-BFE9DC2DD02A}" srcId="{5E1B90AC-747A-4506-983C-6DCBF4D31E1C}" destId="{0E17A07C-50BB-458A-A5F8-8606673C70EE}" srcOrd="3" destOrd="0" parTransId="{2AB9945E-A996-492D-A06C-859FDA6A8087}" sibTransId="{5279E18D-D344-4D88-A3B2-E3C12FFC2C98}"/>
    <dgm:cxn modelId="{D83769E9-4299-48DB-A1DE-2927678E7DF9}" type="presOf" srcId="{0A5199A9-4E0B-4F76-AF90-6590C03B5FDD}" destId="{A2247C09-BB94-4682-8405-765C7E05DB21}" srcOrd="0" destOrd="0" presId="urn:microsoft.com/office/officeart/2005/8/layout/default"/>
    <dgm:cxn modelId="{0113111D-CFC9-4D6D-A45C-5697729195A0}" type="presParOf" srcId="{75540574-D379-4AA0-9F52-4D4221C48AAA}" destId="{9904701C-5CBF-431A-8F5D-4FBDF521D909}" srcOrd="0" destOrd="0" presId="urn:microsoft.com/office/officeart/2005/8/layout/default"/>
    <dgm:cxn modelId="{55EAE58E-E401-49D3-A7E4-0C9BC9B18E22}" type="presParOf" srcId="{75540574-D379-4AA0-9F52-4D4221C48AAA}" destId="{7B048B43-CDD6-40AD-9560-D157AA7AA82E}" srcOrd="1" destOrd="0" presId="urn:microsoft.com/office/officeart/2005/8/layout/default"/>
    <dgm:cxn modelId="{AA83BEF0-9549-493A-822E-F88BC0549C3B}" type="presParOf" srcId="{75540574-D379-4AA0-9F52-4D4221C48AAA}" destId="{3C4F7530-5B65-42A1-90AB-A694738F7556}" srcOrd="2" destOrd="0" presId="urn:microsoft.com/office/officeart/2005/8/layout/default"/>
    <dgm:cxn modelId="{FDFC0007-0F79-47D1-994E-B331FDE06143}" type="presParOf" srcId="{75540574-D379-4AA0-9F52-4D4221C48AAA}" destId="{6A853B78-1D48-420F-BFC5-44C1EBE00185}" srcOrd="3" destOrd="0" presId="urn:microsoft.com/office/officeart/2005/8/layout/default"/>
    <dgm:cxn modelId="{CE039047-6C23-4849-AA47-8FB8B22DC85C}" type="presParOf" srcId="{75540574-D379-4AA0-9F52-4D4221C48AAA}" destId="{E3D89953-D959-485C-9C5C-92B118DFB172}" srcOrd="4" destOrd="0" presId="urn:microsoft.com/office/officeart/2005/8/layout/default"/>
    <dgm:cxn modelId="{53C1DC44-3D4A-4CBA-B6C2-C3F1B3D52534}" type="presParOf" srcId="{75540574-D379-4AA0-9F52-4D4221C48AAA}" destId="{CEFF498A-B25E-4788-A792-93FDDBCD246C}" srcOrd="5" destOrd="0" presId="urn:microsoft.com/office/officeart/2005/8/layout/default"/>
    <dgm:cxn modelId="{B164FF8D-9974-4D3B-9518-F81181B1250F}" type="presParOf" srcId="{75540574-D379-4AA0-9F52-4D4221C48AAA}" destId="{8A8784ED-9909-4B8A-9F2B-662732BC592D}" srcOrd="6" destOrd="0" presId="urn:microsoft.com/office/officeart/2005/8/layout/default"/>
    <dgm:cxn modelId="{FC8F393D-9C6A-4D4F-B7DB-B7339B5079F0}" type="presParOf" srcId="{75540574-D379-4AA0-9F52-4D4221C48AAA}" destId="{B6D139BA-758D-400B-80E5-84D4155F7373}" srcOrd="7" destOrd="0" presId="urn:microsoft.com/office/officeart/2005/8/layout/default"/>
    <dgm:cxn modelId="{AC41D468-6FCE-4B82-81EF-CDA870CAD3A2}" type="presParOf" srcId="{75540574-D379-4AA0-9F52-4D4221C48AAA}" destId="{A2247C09-BB94-4682-8405-765C7E05DB21}" srcOrd="8" destOrd="0" presId="urn:microsoft.com/office/officeart/2005/8/layout/default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E832B-0883-43EF-B12E-69E058731F86}">
      <dsp:nvSpPr>
        <dsp:cNvPr id="0" name=""/>
        <dsp:cNvSpPr/>
      </dsp:nvSpPr>
      <dsp:spPr>
        <a:xfrm>
          <a:off x="4765" y="836584"/>
          <a:ext cx="2542995" cy="2166919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Подготовительный</a:t>
          </a:r>
          <a:endParaRPr lang="ru-RU" sz="1400" b="1" kern="1200" dirty="0"/>
        </a:p>
      </dsp:txBody>
      <dsp:txXfrm rot="16200000">
        <a:off x="-629371" y="1470721"/>
        <a:ext cx="1776873" cy="508599"/>
      </dsp:txXfrm>
    </dsp:sp>
    <dsp:sp modelId="{12A25032-147B-47BE-808C-1799ED0882ED}">
      <dsp:nvSpPr>
        <dsp:cNvPr id="0" name=""/>
        <dsp:cNvSpPr/>
      </dsp:nvSpPr>
      <dsp:spPr>
        <a:xfrm>
          <a:off x="451416" y="836584"/>
          <a:ext cx="1894531" cy="216691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Выявление  часто болеющих воспитанников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 Разработка плана оздоровительной работы в МБДОУ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 Разработка конспектов занятий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>
        <a:off x="451416" y="836584"/>
        <a:ext cx="1894531" cy="2166919"/>
      </dsp:txXfrm>
    </dsp:sp>
    <dsp:sp modelId="{F3F10310-23CC-4B81-B3EA-861B35189820}">
      <dsp:nvSpPr>
        <dsp:cNvPr id="0" name=""/>
        <dsp:cNvSpPr/>
      </dsp:nvSpPr>
      <dsp:spPr>
        <a:xfrm>
          <a:off x="2606860" y="836584"/>
          <a:ext cx="1905440" cy="2166919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Основной </a:t>
          </a:r>
          <a:endParaRPr lang="ru-RU" sz="1400" b="1" kern="1200" dirty="0"/>
        </a:p>
      </dsp:txBody>
      <dsp:txXfrm rot="16200000">
        <a:off x="1908967" y="1534477"/>
        <a:ext cx="1776873" cy="381088"/>
      </dsp:txXfrm>
    </dsp:sp>
    <dsp:sp modelId="{0596B5FA-8C29-4D95-A177-A0637B6D3FBE}">
      <dsp:nvSpPr>
        <dsp:cNvPr id="0" name=""/>
        <dsp:cNvSpPr/>
      </dsp:nvSpPr>
      <dsp:spPr>
        <a:xfrm rot="5400000">
          <a:off x="2466493" y="2446053"/>
          <a:ext cx="297618" cy="25327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982ED6-919C-45BE-9B30-C146993DE1FD}">
      <dsp:nvSpPr>
        <dsp:cNvPr id="0" name=""/>
        <dsp:cNvSpPr/>
      </dsp:nvSpPr>
      <dsp:spPr>
        <a:xfrm>
          <a:off x="2972222" y="836584"/>
          <a:ext cx="1419552" cy="216691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Оздоровительная работа в МБДОУ по плану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 Работа с родителями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 Работа с воспитателями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2222" y="836584"/>
        <a:ext cx="1419552" cy="2166919"/>
      </dsp:txXfrm>
    </dsp:sp>
    <dsp:sp modelId="{B67048B3-375B-4C66-8412-D96E2C54789F}">
      <dsp:nvSpPr>
        <dsp:cNvPr id="0" name=""/>
        <dsp:cNvSpPr/>
      </dsp:nvSpPr>
      <dsp:spPr>
        <a:xfrm>
          <a:off x="4571398" y="836584"/>
          <a:ext cx="1688531" cy="2166919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Подведение итога</a:t>
          </a:r>
          <a:endParaRPr lang="ru-RU" sz="1400" b="1" kern="1200" dirty="0"/>
        </a:p>
      </dsp:txBody>
      <dsp:txXfrm rot="16200000">
        <a:off x="3851815" y="1556168"/>
        <a:ext cx="1776873" cy="337706"/>
      </dsp:txXfrm>
    </dsp:sp>
    <dsp:sp modelId="{8D51B85E-0936-4781-8468-8BC9336538DE}">
      <dsp:nvSpPr>
        <dsp:cNvPr id="0" name=""/>
        <dsp:cNvSpPr/>
      </dsp:nvSpPr>
      <dsp:spPr>
        <a:xfrm rot="5400000">
          <a:off x="4431032" y="2446053"/>
          <a:ext cx="297618" cy="25327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E00248-53AE-4F83-9DFB-27F8CDBF4B65}">
      <dsp:nvSpPr>
        <dsp:cNvPr id="0" name=""/>
        <dsp:cNvSpPr/>
      </dsp:nvSpPr>
      <dsp:spPr>
        <a:xfrm>
          <a:off x="4909105" y="836584"/>
          <a:ext cx="1257955" cy="216691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 Анализ заболеваемости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09105" y="836584"/>
        <a:ext cx="1257955" cy="2166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" y="395536"/>
            <a:ext cx="5942013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://www.calorizator.ru/sites/default/files/product/ashberry.jpg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476" b="16566"/>
          <a:stretch/>
        </p:blipFill>
        <p:spPr bwMode="auto">
          <a:xfrm>
            <a:off x="457199" y="1115616"/>
            <a:ext cx="1400175" cy="8953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802559" y="3275856"/>
            <a:ext cx="44101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Impact" pitchFamily="34" charset="0"/>
              </a:rPr>
              <a:t>Презентация проекта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Impact" pitchFamily="34" charset="0"/>
              </a:rPr>
              <a:t>Оздоровительная работа в ДОУ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Impact" pitchFamily="34" charset="0"/>
              </a:rPr>
              <a:t>с часто болеющими детьми.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Impact" pitchFamily="34" charset="0"/>
              </a:rPr>
              <a:t>Программа «</a:t>
            </a:r>
            <a:r>
              <a:rPr lang="ru-RU" sz="2400" dirty="0" err="1" smtClean="0">
                <a:solidFill>
                  <a:srgbClr val="C00000"/>
                </a:solidFill>
                <a:latin typeface="Impact" pitchFamily="34" charset="0"/>
              </a:rPr>
              <a:t>Здоровейка</a:t>
            </a:r>
            <a:r>
              <a:rPr lang="ru-RU" sz="2400" dirty="0" smtClean="0">
                <a:solidFill>
                  <a:srgbClr val="C00000"/>
                </a:solidFill>
                <a:latin typeface="Impact" pitchFamily="34" charset="0"/>
              </a:rPr>
              <a:t>»</a:t>
            </a:r>
            <a:endParaRPr lang="ru-RU" sz="24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0968" y="6403777"/>
            <a:ext cx="3429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>
                <a:solidFill>
                  <a:srgbClr val="943634"/>
                </a:solidFill>
                <a:latin typeface="Times New Roman"/>
                <a:ea typeface="Times New Roman"/>
              </a:rPr>
              <a:t>инструктор по физической культуре МБДОУ ДС 8 Серова Ю.В.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0968" y="8316416"/>
            <a:ext cx="782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2019г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5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56" y="395536"/>
            <a:ext cx="638132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Актуальность проблемы</a:t>
            </a:r>
          </a:p>
          <a:p>
            <a:pPr algn="ctr"/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Ухудшение здоровья населения всей страны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60% болезней взрослых закладываются в детском возрасте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Малоподвижный образ жизни детей, недостаточное пребывание на свежем воздухе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Неоправданное использование медикаментов, в том числе салицилаты и антибиотики, которые подавляют собственный иммунитет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Недоверие родителей к закаливающим процедурам 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Некомпетентность взрослых в вопросах  здорового образа жизни и укрепления организма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 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              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7324" y="4860032"/>
            <a:ext cx="6216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Цель программы: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     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Сохранение и укрепление здоровья часто болеющих детей.  Перевод из группы часто болеющих детей в группу эпизодически болеющих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.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\\Pc2\общая\Фото дет. сад\100_82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3027" y="6124310"/>
            <a:ext cx="2226188" cy="2968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Pc2\общая\н 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2007" y="6483687"/>
            <a:ext cx="2981569" cy="22361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66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167" y="10019"/>
            <a:ext cx="6552728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ru-RU" sz="1400" dirty="0">
              <a:solidFill>
                <a:schemeClr val="bg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Основные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направления и задачи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программы:</a:t>
            </a:r>
            <a:endParaRPr lang="ru-RU" sz="1600" dirty="0">
              <a:solidFill>
                <a:schemeClr val="accent6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63170" y="1223628"/>
            <a:ext cx="3391907" cy="3672408"/>
          </a:xfrm>
          <a:prstGeom prst="round2Same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848" y="1218198"/>
            <a:ext cx="3816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200" b="1" u="sng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Профилактические</a:t>
            </a: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3579486" y="1259632"/>
            <a:ext cx="3139879" cy="3600400"/>
          </a:xfrm>
          <a:prstGeom prst="round2Same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848" y="1418161"/>
            <a:ext cx="3429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Решение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реабилитационных задач ЧБД всеми средствами физической культуры;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Предупреждение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ОРВИ и ОРЗ методами неспецифической профилактики;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Выполнение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санитарно- гигиенического режима;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Обеспечение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семей ЧБД всей имеющейся информацией о передовых и эффективных технологиях и методиках по оздоровлению детей;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Ознакомление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родителей с методами закаливания.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Обеспечение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оптимального режима реабилитации с индивидуализацией ее отдельных компонентов после перенесенного острого заболевания.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Соблюдение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единых требований к режиму детей дома и в ДОУ (продленный дневной сон, регулярные закаливающие процедуры (не прекращать после ОРВИ, а только снизить интенсивность), полоскание рта после еды, дотация фруктов и овощей по сезону, в том числе лука и чеснока; средства для повышения аппетита).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Формирование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навыка правильного дыхания, правильной осанки, профилактика плоскостопия.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18638" y="1259632"/>
            <a:ext cx="21206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1000"/>
              </a:spcAft>
            </a:pPr>
            <a:r>
              <a:rPr lang="ru-RU" sz="1200" b="1" u="sng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Учебные, </a:t>
            </a:r>
            <a:r>
              <a:rPr lang="ru-RU" sz="1200" b="1" u="sng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валеологические</a:t>
            </a: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1200" b="1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3016" y="1565979"/>
            <a:ext cx="3429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Обучение основам оздоровительной гимнастики.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Совершенствование навыков владения точечным и самомассажем.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Обучение всем видам дыхательной гимнастики и дыхательных упражнений.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28392" y="2566252"/>
            <a:ext cx="3429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Формирование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осознанного отношения к своему здоровью и здоровью близких людей (стремление к здоровому образу жизни).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Создание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благоприятных условий для оздоровления организма.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Формирование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умений определять собственное </a:t>
            </a:r>
            <a:endParaRPr lang="ru-RU" sz="11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  <a:p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плохое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самочувствие и умение регулировать его.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Выработка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гигиенических навыков</a:t>
            </a:r>
            <a:r>
              <a:rPr lang="ru-RU" sz="110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.</a:t>
            </a:r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>
            <a:off x="238633" y="5364088"/>
            <a:ext cx="3139879" cy="1512168"/>
          </a:xfrm>
          <a:prstGeom prst="round2Same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соседними углами 11"/>
          <p:cNvSpPr/>
          <p:nvPr/>
        </p:nvSpPr>
        <p:spPr>
          <a:xfrm>
            <a:off x="3514055" y="5364088"/>
            <a:ext cx="3139879" cy="1512168"/>
          </a:xfrm>
          <a:prstGeom prst="round2Same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6272" y="5407767"/>
            <a:ext cx="3429000" cy="13080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12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Психологические:</a:t>
            </a:r>
          </a:p>
          <a:p>
            <a:pPr algn="ctr"/>
            <a:endParaRPr lang="ru-RU" sz="1200" b="1" u="sng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Улучшение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эмоционального состояния.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Снятие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психологической напряженности.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Воспитание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воли, сознательной дисциплины, организованности.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Развитие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коммуникативных навыков.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62685" y="5416176"/>
            <a:ext cx="3429000" cy="13080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12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Коррекционные:</a:t>
            </a:r>
          </a:p>
          <a:p>
            <a:endParaRPr lang="ru-RU" sz="1200" b="1" u="sng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Увеличение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жизненной емкости легких.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Увеличение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физической работоспособности и выносливости.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Повышение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сопротивляемости организма </a:t>
            </a:r>
            <a:endParaRPr lang="ru-RU" sz="11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  <a:p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простудным и </a:t>
            </a:r>
            <a:r>
              <a:rPr lang="ru-RU" sz="1100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другим заболеваниям.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808572" y="1043608"/>
            <a:ext cx="0" cy="173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142955" y="1086268"/>
            <a:ext cx="0" cy="173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3" idx="1"/>
          </p:cNvCxnSpPr>
          <p:nvPr/>
        </p:nvCxnSpPr>
        <p:spPr>
          <a:xfrm>
            <a:off x="1759124" y="4896036"/>
            <a:ext cx="49450" cy="468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155896" y="4860032"/>
            <a:ext cx="86996" cy="5130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http://im3-tub-ru.yandex.net/i?id=442271300-4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8839" y="6948264"/>
            <a:ext cx="2831373" cy="2051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989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598006405"/>
              </p:ext>
            </p:extLst>
          </p:nvPr>
        </p:nvGraphicFramePr>
        <p:xfrm>
          <a:off x="332656" y="467544"/>
          <a:ext cx="6264696" cy="3840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85440" y="539552"/>
            <a:ext cx="26084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ЭТАПЫ РАБОТЫ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170" name="Picture 2" descr="http://vsevkurse.ru/images/board/medium/c9d3d45e6667f7d9f6c6a860c887605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0728" y="4157954"/>
            <a:ext cx="5015880" cy="3761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1709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084173"/>
              </p:ext>
            </p:extLst>
          </p:nvPr>
        </p:nvGraphicFramePr>
        <p:xfrm>
          <a:off x="44624" y="1403648"/>
          <a:ext cx="6696744" cy="6519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6979"/>
                <a:gridCol w="566203"/>
                <a:gridCol w="885050"/>
                <a:gridCol w="1584176"/>
                <a:gridCol w="1512168"/>
                <a:gridCol w="1512168"/>
              </a:tblGrid>
              <a:tr h="72484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Месяц,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Занятия в группе «</a:t>
                      </a:r>
                      <a:r>
                        <a:rPr lang="ru-RU" sz="1100" dirty="0" err="1">
                          <a:effectLst/>
                          <a:latin typeface="Arial Narrow" pitchFamily="34" charset="0"/>
                        </a:rPr>
                        <a:t>Здоровейка</a:t>
                      </a: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» (</a:t>
                      </a:r>
                      <a:r>
                        <a:rPr lang="ru-RU" sz="1100" dirty="0" smtClean="0">
                          <a:effectLst/>
                          <a:latin typeface="Arial Narrow" pitchFamily="34" charset="0"/>
                        </a:rPr>
                        <a:t>2р</a:t>
                      </a:r>
                      <a:r>
                        <a:rPr lang="ru-RU" sz="1100" baseline="0" dirty="0" smtClean="0">
                          <a:effectLst/>
                          <a:latin typeface="Arial Narrow" pitchFamily="34" charset="0"/>
                        </a:rPr>
                        <a:t> </a:t>
                      </a:r>
                      <a:r>
                        <a:rPr lang="ru-RU" sz="1100" dirty="0" smtClean="0">
                          <a:effectLst/>
                          <a:latin typeface="Arial Narrow" pitchFamily="34" charset="0"/>
                        </a:rPr>
                        <a:t>в </a:t>
                      </a: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неделю)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 Narrow" pitchFamily="34" charset="0"/>
                        </a:rPr>
                        <a:t>Валеологические</a:t>
                      </a: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 беседы-диалоги с детьми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Работа с родителями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Работа с воспитателями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</a:tr>
              <a:tr h="14497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октябрь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1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1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Показ слайдов и беседа «Как устроен наш организм»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Анкетирование 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Анкетирование 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</a:tr>
              <a:tr h="329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2 неделя 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2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3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3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«Витамины и правильное питание»  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4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4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ноябрь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1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5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itchFamily="34" charset="0"/>
                        </a:rPr>
                        <a:t>«Скелет-наша опора»</a:t>
                      </a:r>
                      <a:endParaRPr lang="ru-RU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Папка-передвижка «Здоровье и факторы, влияющие на здоровье»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Консультация  по результатам анкетирования 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2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6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3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7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«Осанка-стройная спина» 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4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8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декабрь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1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9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«Как устроены органы дыхания»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Консультация «Одежда детей на прогулке и в помещении»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304" marR="30304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Картотека «Динамические паузы и физкультминутки»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</a:tr>
              <a:tr h="171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2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10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3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itchFamily="34" charset="0"/>
                        </a:rPr>
                        <a:t>Занятие 11</a:t>
                      </a:r>
                      <a:endParaRPr lang="ru-RU" sz="11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«Что такое пищеварение»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4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12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январь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3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1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«Органы чувств и уход за ними»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4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2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февраль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1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itchFamily="34" charset="0"/>
                        </a:rPr>
                        <a:t>Занятие 3</a:t>
                      </a:r>
                      <a:endParaRPr lang="ru-RU" sz="11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Беседа «Наши верные друзья»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Открытое занятие «Поможем себе сами» (самомассаж)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Консультация «Приобщение детей к здоровому образу жизни»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</a:tr>
              <a:tr h="171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2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4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3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5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«Кожа и уход за ней»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4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6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март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1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7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«Почему болят зубы?»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Папка-передвижка «Правильная осанка»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Картотека «Дыхательная гимнастика»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2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itchFamily="34" charset="0"/>
                        </a:rPr>
                        <a:t>Занятие 8</a:t>
                      </a:r>
                      <a:endParaRPr lang="ru-RU" sz="11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3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9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«Если человек заболел»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4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10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апрель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1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11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Показ слайдов и беседа «Экстремальные ситуации»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Консультация «Принципы закаливания»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304" marR="30304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Консультация «Профилактика нарушений осанки»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</a:tr>
              <a:tr h="329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2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12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3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1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itchFamily="34" charset="0"/>
                        </a:rPr>
                        <a:t> Итоговая беседа «Я и мое тело»</a:t>
                      </a:r>
                      <a:endParaRPr lang="ru-RU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4 неделя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itchFamily="34" charset="0"/>
                        </a:rPr>
                        <a:t>Занятие 2</a:t>
                      </a:r>
                      <a:endParaRPr lang="ru-RU" sz="11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30304" marR="3030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18978" y="323528"/>
            <a:ext cx="2069797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План работы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18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60848" y="395536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Работа с детьми: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899592"/>
            <a:ext cx="396493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*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раза в неделю проводятся игровые 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в группе ЧБД «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Здоровейка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которые </a:t>
            </a: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состоят из комплексов дыхательной гимнастики, 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упражнений для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профилактики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нарушений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осанки, плоскостопия и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упражнений для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снятия мышечного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напряжения. 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6952" y="3851920"/>
            <a:ext cx="391523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*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всеми детьми воспитатели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 проводят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валеологические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беседы-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диалоги, которые направлены на получение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знаний детей о своем организме, заботе и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уходе о нем.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868144"/>
            <a:ext cx="28655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Регулярно по плану проводятся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профилактические мероприятия</a:t>
            </a: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 полоскание горла и рта, дорожки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здоровья, хождение босиком, </a:t>
            </a: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ароматерапия, воздушные и 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солнечные ванны, дыхательная </a:t>
            </a: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и самомассаж)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работа\занятия с ЧДБ\физ\н 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14854">
            <a:off x="3766743" y="1041619"/>
            <a:ext cx="2906769" cy="21800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Admin\Рабочий стол\Новая папка (4)\CIMG21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4863" y="1691680"/>
            <a:ext cx="2106235" cy="28083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G:\работа\занятия с ЧДБ\физ\CIMG17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632" y="3467490"/>
            <a:ext cx="2912840" cy="21846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G:\работа\занятия с ЧДБ\физ\SAM_85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82959">
            <a:off x="3965176" y="5301074"/>
            <a:ext cx="2848200" cy="21361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G:\работа\занятия с ЧДБ\физ\CIMG167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883525">
            <a:off x="2547972" y="5933702"/>
            <a:ext cx="2835442" cy="21265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2816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5020" y="6012160"/>
            <a:ext cx="4269350" cy="314480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88840" y="539552"/>
            <a:ext cx="2823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Работа с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родителями: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2656" y="1259632"/>
            <a:ext cx="6264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Консультации, папки-передвижки и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индивидуальные беседы о мерах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профилактики простудных заболеваний и приобщению к здоровому образу жизни.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672" y="2483768"/>
            <a:ext cx="5688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Открытые занятия, участие в родительских собраниях и практикумы, </a:t>
            </a:r>
          </a:p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спортивные праздники.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работа\занятия с ЧДБ\физ\IMG_69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0736">
            <a:off x="178032" y="3891792"/>
            <a:ext cx="3581937" cy="2506212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Documents and Settings\Admin\Рабочий стол\Новая папка\CIMG14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39037">
            <a:off x="3192415" y="3756267"/>
            <a:ext cx="3431524" cy="2573643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616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92" y="642910"/>
            <a:ext cx="3252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Работа с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воспитателями: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3507" y="2195736"/>
            <a:ext cx="3221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14290" y="1714480"/>
          <a:ext cx="7000892" cy="4905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07081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640" y="395536"/>
            <a:ext cx="65527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Что может быть дороже здоровья ребенка?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     Здоровый малыш – это счастливый, 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    гармонически развивающийся ребенок.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И задача взрослых укреплять и оберегать 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   здоровье ребенка, как самую большую 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                      ценность в мире.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22" name="Picture 2" descr="http://900igr.net/datas/tsvet-i-forma/TSvetnaja-kniga.files/0050-050-CHto-zhe-na-svete-Luchshe-i-kras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720" y="3131840"/>
            <a:ext cx="5088564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916832" y="7956376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306</TotalTime>
  <Words>862</Words>
  <Application>Microsoft Office PowerPoint</Application>
  <PresentationFormat>Экран (4:3)</PresentationFormat>
  <Paragraphs>202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39</cp:revision>
  <dcterms:modified xsi:type="dcterms:W3CDTF">2019-07-12T07:26:45Z</dcterms:modified>
</cp:coreProperties>
</file>